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99" d="100"/>
          <a:sy n="99" d="100"/>
        </p:scale>
        <p:origin x="-57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36C07-7E76-46D3-B86B-6AF7C60E533E}" type="datetimeFigureOut">
              <a:rPr lang="nl-NL" smtClean="0"/>
              <a:t>7-2-2013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6D49-DAE3-40DE-93E0-41688E0A5016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Actieknop: Introductiepagina 6">
            <a:hlinkClick r:id="rId13" action="ppaction://hlinksldjump" highlightClick="1"/>
          </p:cNvPr>
          <p:cNvSpPr/>
          <p:nvPr userDrawn="1"/>
        </p:nvSpPr>
        <p:spPr>
          <a:xfrm>
            <a:off x="8532440" y="6309320"/>
            <a:ext cx="611560" cy="548680"/>
          </a:xfrm>
          <a:prstGeom prst="actionButtonHo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8" name="Tekstvak 7"/>
          <p:cNvSpPr txBox="1"/>
          <p:nvPr userDrawn="1"/>
        </p:nvSpPr>
        <p:spPr>
          <a:xfrm>
            <a:off x="0" y="0"/>
            <a:ext cx="1043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 smtClean="0">
                <a:solidFill>
                  <a:schemeClr val="bg1"/>
                </a:solidFill>
              </a:rPr>
              <a:t>Tom David</a:t>
            </a:r>
          </a:p>
          <a:p>
            <a:r>
              <a:rPr lang="nl-BE" sz="1200" dirty="0" smtClean="0">
                <a:solidFill>
                  <a:schemeClr val="bg1"/>
                </a:solidFill>
              </a:rPr>
              <a:t>4Lab(5)</a:t>
            </a:r>
          </a:p>
          <a:p>
            <a:r>
              <a:rPr lang="nl-BE" sz="1200" dirty="0" smtClean="0">
                <a:solidFill>
                  <a:schemeClr val="bg1"/>
                </a:solidFill>
              </a:rPr>
              <a:t>Nr.: 5</a:t>
            </a:r>
            <a:endParaRPr lang="nl-BE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8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8000" dirty="0" smtClean="0">
                <a:solidFill>
                  <a:schemeClr val="bg1">
                    <a:lumMod val="95000"/>
                  </a:schemeClr>
                </a:solidFill>
              </a:rPr>
              <a:t>Reis Edinburgh</a:t>
            </a:r>
            <a:endParaRPr lang="nl-BE" sz="8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3705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5400" dirty="0" smtClean="0">
                <a:solidFill>
                  <a:schemeClr val="bg1">
                    <a:lumMod val="95000"/>
                  </a:schemeClr>
                </a:solidFill>
              </a:rPr>
              <a:t>Inhoudstafel</a:t>
            </a:r>
            <a:endParaRPr lang="nl-BE" sz="5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>
                <a:solidFill>
                  <a:schemeClr val="bg1">
                    <a:lumMod val="85000"/>
                  </a:schemeClr>
                </a:solidFill>
                <a:hlinkClick r:id="rId2" action="ppaction://hlinksldjump"/>
              </a:rPr>
              <a:t>Ligging</a:t>
            </a:r>
            <a:endParaRPr lang="nl-BE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nl-BE" dirty="0" smtClean="0">
                <a:solidFill>
                  <a:schemeClr val="bg1">
                    <a:lumMod val="85000"/>
                  </a:schemeClr>
                </a:solidFill>
                <a:hlinkClick r:id="rId3" action="ppaction://hlinksldjump"/>
              </a:rPr>
              <a:t>Bezienswaardigheden</a:t>
            </a:r>
            <a:endParaRPr lang="nl-BE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nl-BE" dirty="0" smtClean="0">
                <a:solidFill>
                  <a:schemeClr val="bg1">
                    <a:lumMod val="85000"/>
                  </a:schemeClr>
                </a:solidFill>
                <a:hlinkClick r:id="rId4" action="ppaction://hlinksldjump"/>
              </a:rPr>
              <a:t>Eten</a:t>
            </a:r>
            <a:endParaRPr lang="nl-BE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nl-BE" dirty="0">
                <a:solidFill>
                  <a:schemeClr val="bg1">
                    <a:lumMod val="85000"/>
                  </a:schemeClr>
                </a:solidFill>
                <a:hlinkClick r:id="rId5" action="ppaction://hlinksldjump"/>
              </a:rPr>
              <a:t>T</a:t>
            </a:r>
            <a:r>
              <a:rPr lang="nl-BE" dirty="0" smtClean="0">
                <a:solidFill>
                  <a:schemeClr val="bg1">
                    <a:lumMod val="85000"/>
                  </a:schemeClr>
                </a:solidFill>
                <a:hlinkClick r:id="rId5" action="ppaction://hlinksldjump"/>
              </a:rPr>
              <a:t>ransport</a:t>
            </a:r>
            <a:endParaRPr lang="nl-BE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nl-BE" dirty="0" smtClean="0">
                <a:solidFill>
                  <a:schemeClr val="bg1">
                    <a:lumMod val="85000"/>
                  </a:schemeClr>
                </a:solidFill>
                <a:hlinkClick r:id="rId6" action="ppaction://hlinksldjump"/>
              </a:rPr>
              <a:t>Hotel</a:t>
            </a:r>
            <a:endParaRPr lang="nl-BE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nl-BE" dirty="0" smtClean="0">
                <a:solidFill>
                  <a:schemeClr val="bg1">
                    <a:lumMod val="85000"/>
                  </a:schemeClr>
                </a:solidFill>
                <a:hlinkClick r:id="rId7" action="ppaction://hlinksldjump"/>
              </a:rPr>
              <a:t>Dagindeling</a:t>
            </a:r>
            <a:endParaRPr lang="nl-BE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nl-BE" dirty="0" smtClean="0">
                <a:solidFill>
                  <a:schemeClr val="bg1">
                    <a:lumMod val="85000"/>
                  </a:schemeClr>
                </a:solidFill>
                <a:hlinkClick r:id="rId8" action="ppaction://hlinksldjump"/>
              </a:rPr>
              <a:t>Kostprijs</a:t>
            </a:r>
            <a:endParaRPr lang="nl-BE" dirty="0" smtClean="0">
              <a:solidFill>
                <a:schemeClr val="bg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nl-BE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42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Ligging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938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Bezienswaardigheden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9477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Eten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29897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Transport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2599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Hotel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0950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Dagindeling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06536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Kostprijs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490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Aangepast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17</Words>
  <Application>Microsoft Office PowerPoint</Application>
  <PresentationFormat>Diavoorstelling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Reis Edinburgh</vt:lpstr>
      <vt:lpstr>Inhoudstafel</vt:lpstr>
      <vt:lpstr>Ligging</vt:lpstr>
      <vt:lpstr>Bezienswaardigheden</vt:lpstr>
      <vt:lpstr>Eten</vt:lpstr>
      <vt:lpstr>Transport</vt:lpstr>
      <vt:lpstr>Hotel</vt:lpstr>
      <vt:lpstr>Dagindeling</vt:lpstr>
      <vt:lpstr>Kostprijs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tom.david</dc:creator>
  <cp:lastModifiedBy>FD</cp:lastModifiedBy>
  <cp:revision>8</cp:revision>
  <dcterms:created xsi:type="dcterms:W3CDTF">2012-11-29T10:49:50Z</dcterms:created>
  <dcterms:modified xsi:type="dcterms:W3CDTF">2013-02-07T17:38:57Z</dcterms:modified>
</cp:coreProperties>
</file>