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nd diagonale hoek rechthoek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947FA4A-B189-4400-8485-B19F0ECE50FE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6750D45-53C3-418B-BB3C-86A89DABA2DF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7FA4A-B189-4400-8485-B19F0ECE50FE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750D45-53C3-418B-BB3C-86A89DABA2D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7FA4A-B189-4400-8485-B19F0ECE50FE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750D45-53C3-418B-BB3C-86A89DABA2D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7FA4A-B189-4400-8485-B19F0ECE50FE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750D45-53C3-418B-BB3C-86A89DABA2D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947FA4A-B189-4400-8485-B19F0ECE50FE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6750D45-53C3-418B-BB3C-86A89DABA2DF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7FA4A-B189-4400-8485-B19F0ECE50FE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6750D45-53C3-418B-BB3C-86A89DABA2DF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7FA4A-B189-4400-8485-B19F0ECE50FE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6750D45-53C3-418B-BB3C-86A89DABA2D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7FA4A-B189-4400-8485-B19F0ECE50FE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750D45-53C3-418B-BB3C-86A89DABA2DF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7FA4A-B189-4400-8485-B19F0ECE50FE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750D45-53C3-418B-BB3C-86A89DABA2D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9" name="Tijdelijke aanduiding voor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947FA4A-B189-4400-8485-B19F0ECE50FE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6750D45-53C3-418B-BB3C-86A89DABA2DF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3" name="Tijdelijke aanduiding voor afbeelding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nl-NL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 op het pictogram als u een afbeelding wilt toevoegen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947FA4A-B189-4400-8485-B19F0ECE50FE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6750D45-53C3-418B-BB3C-86A89DABA2DF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nd diagonale hoek rechthoek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C947FA4A-B189-4400-8485-B19F0ECE50FE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16750D45-53C3-418B-BB3C-86A89DABA2DF}" type="slidenum">
              <a:rPr lang="nl-NL" smtClean="0"/>
              <a:t>‹nr.›</a:t>
            </a:fld>
            <a:endParaRPr lang="nl-NL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nrc.nl/nieuws/2011/02/11/in-beeld-de-world-press-photo-winnaar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nrc.nl/nieuws/2011/02/11/in-beeld-de-world-press-photo-winnaar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err="1" smtClean="0"/>
              <a:t>Jodi</a:t>
            </a:r>
            <a:r>
              <a:rPr lang="nl-BE" dirty="0" smtClean="0"/>
              <a:t> </a:t>
            </a:r>
            <a:r>
              <a:rPr lang="nl-BE" dirty="0" err="1" smtClean="0"/>
              <a:t>Bieber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0" y="4643446"/>
            <a:ext cx="9501222" cy="5143536"/>
          </a:xfrm>
        </p:spPr>
        <p:txBody>
          <a:bodyPr>
            <a:normAutofit/>
          </a:bodyPr>
          <a:lstStyle/>
          <a:p>
            <a:r>
              <a:rPr lang="nl-NL" dirty="0" smtClean="0"/>
              <a:t>vrouw met een verminkt gezicht een iconisch beeld, dat veel zegt over de ellendige toestand </a:t>
            </a:r>
          </a:p>
          <a:p>
            <a:endParaRPr lang="nl-NL" sz="1400" dirty="0" smtClean="0"/>
          </a:p>
          <a:p>
            <a:endParaRPr lang="nl-NL" sz="1400" dirty="0" smtClean="0"/>
          </a:p>
          <a:p>
            <a:endParaRPr lang="nl-NL" sz="1400" dirty="0" smtClean="0"/>
          </a:p>
          <a:p>
            <a:pPr algn="ctr"/>
            <a:r>
              <a:rPr lang="nl-NL" sz="1400" dirty="0" smtClean="0"/>
              <a:t>Http</a:t>
            </a:r>
            <a:r>
              <a:rPr lang="nl-NL" sz="1400" dirty="0" smtClean="0"/>
              <a:t>://www.nrc.nl/nieuws/2011/02/11/in-beeld-de-world-press-photo-winnaars</a:t>
            </a:r>
            <a:r>
              <a:rPr lang="nl-NL" sz="1400" dirty="0" smtClean="0"/>
              <a:t>/</a:t>
            </a:r>
            <a:endParaRPr lang="nl-NL" sz="1400" dirty="0"/>
          </a:p>
        </p:txBody>
      </p:sp>
      <p:pic>
        <p:nvPicPr>
          <p:cNvPr id="1026" name="Picture 2" descr="De winnende foto van de Zuid-Afrikaanse fotografe Jodi Bieb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3071810"/>
            <a:ext cx="2800350" cy="15716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Olivier </a:t>
            </a:r>
            <a:r>
              <a:rPr lang="nl-NL" dirty="0" err="1" smtClean="0"/>
              <a:t>Laban-Mattei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Haïti, in de nasleep van de </a:t>
            </a:r>
            <a:r>
              <a:rPr lang="nl-NL" dirty="0" smtClean="0"/>
              <a:t>aardbeving</a:t>
            </a:r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nl-NL" dirty="0" smtClean="0">
              <a:hlinkClick r:id="rId2"/>
            </a:endParaRPr>
          </a:p>
          <a:p>
            <a:endParaRPr lang="nl-NL" dirty="0" smtClean="0">
              <a:hlinkClick r:id="rId2"/>
            </a:endParaRPr>
          </a:p>
          <a:p>
            <a:endParaRPr lang="nl-NL" dirty="0" smtClean="0">
              <a:hlinkClick r:id="rId2"/>
            </a:endParaRPr>
          </a:p>
          <a:p>
            <a:endParaRPr lang="nl-NL" dirty="0" smtClean="0">
              <a:hlinkClick r:id="rId2"/>
            </a:endParaRPr>
          </a:p>
          <a:p>
            <a:endParaRPr lang="nl-NL" dirty="0" smtClean="0">
              <a:hlinkClick r:id="rId2"/>
            </a:endParaRPr>
          </a:p>
          <a:p>
            <a:endParaRPr lang="nl-NL" sz="1200" dirty="0" smtClean="0">
              <a:hlinkClick r:id="rId2"/>
            </a:endParaRPr>
          </a:p>
          <a:p>
            <a:pPr>
              <a:buNone/>
            </a:pPr>
            <a:r>
              <a:rPr lang="nl-NL" sz="1200" dirty="0" smtClean="0">
                <a:hlinkClick r:id="rId2"/>
              </a:rPr>
              <a:t>Http</a:t>
            </a:r>
            <a:r>
              <a:rPr lang="nl-NL" sz="1200" dirty="0" smtClean="0">
                <a:hlinkClick r:id="rId2"/>
              </a:rPr>
              <a:t>://www.nrc.nl/nieuws/2011/02/11/in-beeld-de-world-press-photo-winnaars</a:t>
            </a:r>
            <a:r>
              <a:rPr lang="nl-NL" sz="1200" dirty="0" smtClean="0">
                <a:hlinkClick r:id="rId2"/>
              </a:rPr>
              <a:t>/</a:t>
            </a:r>
            <a:endParaRPr lang="nl-NL" sz="1200" dirty="0" smtClean="0"/>
          </a:p>
          <a:p>
            <a:endParaRPr lang="nl-NL" dirty="0"/>
          </a:p>
        </p:txBody>
      </p:sp>
      <p:pic>
        <p:nvPicPr>
          <p:cNvPr id="4098" name="Picture 2" descr="http://www.nrc.nl/wp-content/uploads/2011/02/05Olivier-Laban-Mattei_39356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2143116"/>
            <a:ext cx="5715000" cy="3800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Daniel </a:t>
            </a:r>
            <a:r>
              <a:rPr lang="nl-NL" dirty="0" err="1" smtClean="0"/>
              <a:t>Berehulak</a:t>
            </a:r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526280"/>
          </a:xfrm>
        </p:spPr>
        <p:txBody>
          <a:bodyPr>
            <a:normAutofit fontScale="92500" lnSpcReduction="10000"/>
          </a:bodyPr>
          <a:lstStyle/>
          <a:p>
            <a:endParaRPr lang="nl-NL" sz="1200" dirty="0" smtClean="0">
              <a:hlinkClick r:id="rId2"/>
            </a:endParaRPr>
          </a:p>
          <a:p>
            <a:r>
              <a:rPr lang="nl-NL" sz="1200" dirty="0" smtClean="0"/>
              <a:t>Mensen proberen eten te bemachtigen dat uit een helikopter wordt gegooid tijdens een overstroming in </a:t>
            </a:r>
            <a:r>
              <a:rPr lang="nl-NL" sz="1200" dirty="0" err="1" smtClean="0"/>
              <a:t>Dadu</a:t>
            </a:r>
            <a:endParaRPr lang="nl-NL" sz="1200" dirty="0" smtClean="0">
              <a:hlinkClick r:id="rId2"/>
            </a:endParaRPr>
          </a:p>
          <a:p>
            <a:endParaRPr lang="nl-NL" sz="1200" dirty="0" smtClean="0">
              <a:hlinkClick r:id="rId2"/>
            </a:endParaRPr>
          </a:p>
          <a:p>
            <a:endParaRPr lang="nl-NL" sz="1200" dirty="0" smtClean="0">
              <a:hlinkClick r:id="rId2"/>
            </a:endParaRPr>
          </a:p>
          <a:p>
            <a:endParaRPr lang="nl-NL" sz="1200" dirty="0" smtClean="0">
              <a:hlinkClick r:id="rId2"/>
            </a:endParaRPr>
          </a:p>
          <a:p>
            <a:endParaRPr lang="nl-NL" sz="1200" dirty="0" smtClean="0">
              <a:hlinkClick r:id="rId2"/>
            </a:endParaRPr>
          </a:p>
          <a:p>
            <a:endParaRPr lang="nl-NL" sz="1200" dirty="0" smtClean="0">
              <a:hlinkClick r:id="rId2"/>
            </a:endParaRPr>
          </a:p>
          <a:p>
            <a:endParaRPr lang="nl-NL" sz="1200" dirty="0" smtClean="0">
              <a:hlinkClick r:id="rId2"/>
            </a:endParaRPr>
          </a:p>
          <a:p>
            <a:endParaRPr lang="nl-NL" sz="1200" dirty="0" smtClean="0">
              <a:hlinkClick r:id="rId2"/>
            </a:endParaRPr>
          </a:p>
          <a:p>
            <a:endParaRPr lang="nl-NL" sz="1200" dirty="0" smtClean="0">
              <a:hlinkClick r:id="rId2"/>
            </a:endParaRPr>
          </a:p>
          <a:p>
            <a:endParaRPr lang="nl-NL" sz="1200" dirty="0" smtClean="0">
              <a:hlinkClick r:id="rId2"/>
            </a:endParaRPr>
          </a:p>
          <a:p>
            <a:endParaRPr lang="nl-NL" sz="1200" dirty="0" smtClean="0">
              <a:hlinkClick r:id="rId2"/>
            </a:endParaRPr>
          </a:p>
          <a:p>
            <a:endParaRPr lang="nl-NL" sz="1200" dirty="0" smtClean="0">
              <a:hlinkClick r:id="rId2"/>
            </a:endParaRPr>
          </a:p>
          <a:p>
            <a:endParaRPr lang="nl-NL" sz="1200" dirty="0" smtClean="0">
              <a:hlinkClick r:id="rId2"/>
            </a:endParaRPr>
          </a:p>
          <a:p>
            <a:endParaRPr lang="nl-NL" sz="1200" dirty="0" smtClean="0">
              <a:hlinkClick r:id="rId2"/>
            </a:endParaRPr>
          </a:p>
          <a:p>
            <a:endParaRPr lang="nl-NL" sz="1200" dirty="0" smtClean="0">
              <a:hlinkClick r:id="rId2"/>
            </a:endParaRPr>
          </a:p>
          <a:p>
            <a:endParaRPr lang="nl-NL" sz="1200" dirty="0" smtClean="0">
              <a:hlinkClick r:id="rId2"/>
            </a:endParaRPr>
          </a:p>
          <a:p>
            <a:endParaRPr lang="nl-NL" sz="1200" dirty="0" smtClean="0">
              <a:hlinkClick r:id="rId2"/>
            </a:endParaRPr>
          </a:p>
          <a:p>
            <a:endParaRPr lang="nl-NL" sz="1200" dirty="0" smtClean="0">
              <a:hlinkClick r:id="rId2"/>
            </a:endParaRPr>
          </a:p>
          <a:p>
            <a:endParaRPr lang="nl-NL" sz="1200" dirty="0" smtClean="0">
              <a:hlinkClick r:id="rId2"/>
            </a:endParaRPr>
          </a:p>
          <a:p>
            <a:endParaRPr lang="nl-NL" sz="1200" dirty="0" smtClean="0">
              <a:hlinkClick r:id="rId2"/>
            </a:endParaRPr>
          </a:p>
          <a:p>
            <a:endParaRPr lang="nl-NL" sz="1200" dirty="0" smtClean="0">
              <a:hlinkClick r:id="rId2"/>
            </a:endParaRPr>
          </a:p>
          <a:p>
            <a:endParaRPr lang="nl-NL" sz="1200" dirty="0" smtClean="0">
              <a:hlinkClick r:id="rId2"/>
            </a:endParaRPr>
          </a:p>
          <a:p>
            <a:endParaRPr lang="nl-NL" sz="1200" dirty="0" smtClean="0">
              <a:hlinkClick r:id="rId2"/>
            </a:endParaRPr>
          </a:p>
          <a:p>
            <a:endParaRPr lang="nl-NL" sz="1200" dirty="0" smtClean="0">
              <a:hlinkClick r:id="rId2"/>
            </a:endParaRPr>
          </a:p>
          <a:p>
            <a:endParaRPr lang="nl-NL" sz="1200" dirty="0" smtClean="0">
              <a:hlinkClick r:id="rId2"/>
            </a:endParaRPr>
          </a:p>
          <a:p>
            <a:pPr>
              <a:buNone/>
            </a:pPr>
            <a:endParaRPr lang="nl-NL" sz="1200" dirty="0" smtClean="0">
              <a:hlinkClick r:id="rId2"/>
            </a:endParaRPr>
          </a:p>
          <a:p>
            <a:pPr>
              <a:buNone/>
            </a:pPr>
            <a:endParaRPr lang="nl-NL" sz="1200" dirty="0" smtClean="0">
              <a:hlinkClick r:id="rId2"/>
            </a:endParaRPr>
          </a:p>
          <a:p>
            <a:pPr>
              <a:buNone/>
            </a:pPr>
            <a:r>
              <a:rPr lang="nl-NL" sz="1200" dirty="0" smtClean="0">
                <a:hlinkClick r:id="rId2"/>
              </a:rPr>
              <a:t>http</a:t>
            </a:r>
            <a:r>
              <a:rPr lang="nl-NL" sz="1200" dirty="0" smtClean="0">
                <a:hlinkClick r:id="rId2"/>
              </a:rPr>
              <a:t>://www.nrc.nl/nieuws/2011/02/11/in-beeld-de-world-press-photo-winnaars</a:t>
            </a:r>
            <a:r>
              <a:rPr lang="nl-NL" sz="1200" dirty="0" smtClean="0">
                <a:hlinkClick r:id="rId2"/>
              </a:rPr>
              <a:t>/</a:t>
            </a:r>
            <a:endParaRPr lang="nl-NL" sz="1200" dirty="0" smtClean="0"/>
          </a:p>
          <a:p>
            <a:endParaRPr lang="nl-NL" sz="1200" dirty="0"/>
          </a:p>
        </p:txBody>
      </p:sp>
      <p:pic>
        <p:nvPicPr>
          <p:cNvPr id="27652" name="Picture 4" descr="http://www.nrc.nl/wp-content/uploads/2011/02/07Daniel-Berehulak_39356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1714488"/>
            <a:ext cx="5715000" cy="3810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Mike </a:t>
            </a:r>
            <a:r>
              <a:rPr lang="nl-NL" dirty="0" err="1" smtClean="0"/>
              <a:t>hutchings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 smtClean="0"/>
              <a:t>Demy de Zeeuw wordt in het gezicht geschopt door Martin </a:t>
            </a:r>
            <a:r>
              <a:rPr lang="nl-NL" sz="2000" dirty="0" err="1" smtClean="0"/>
              <a:t>Cáceres</a:t>
            </a:r>
            <a:r>
              <a:rPr lang="nl-NL" sz="2000" dirty="0" smtClean="0"/>
              <a:t> van Uruguay </a:t>
            </a:r>
            <a:endParaRPr lang="nl-NL" sz="2000" dirty="0" smtClean="0"/>
          </a:p>
          <a:p>
            <a:endParaRPr lang="nl-BE" sz="2000" dirty="0" smtClean="0"/>
          </a:p>
          <a:p>
            <a:endParaRPr lang="nl-BE" sz="2000" dirty="0" smtClean="0"/>
          </a:p>
          <a:p>
            <a:endParaRPr lang="nl-BE" sz="2000" dirty="0" smtClean="0"/>
          </a:p>
          <a:p>
            <a:endParaRPr lang="nl-BE" sz="2000" dirty="0" smtClean="0"/>
          </a:p>
          <a:p>
            <a:endParaRPr lang="nl-BE" sz="2000" dirty="0" smtClean="0"/>
          </a:p>
          <a:p>
            <a:endParaRPr lang="nl-BE" sz="2000" dirty="0" smtClean="0"/>
          </a:p>
          <a:p>
            <a:endParaRPr lang="nl-BE" sz="2000" dirty="0" smtClean="0"/>
          </a:p>
          <a:p>
            <a:endParaRPr lang="nl-BE" sz="2000" dirty="0" smtClean="0"/>
          </a:p>
          <a:p>
            <a:endParaRPr lang="nl-BE" sz="2000" dirty="0" smtClean="0"/>
          </a:p>
          <a:p>
            <a:endParaRPr lang="nl-BE" sz="2000" dirty="0" smtClean="0"/>
          </a:p>
          <a:p>
            <a:endParaRPr lang="nl-BE" sz="2000" dirty="0" smtClean="0"/>
          </a:p>
          <a:p>
            <a:r>
              <a:rPr lang="nl-BE" sz="2000" dirty="0" smtClean="0"/>
              <a:t>Idem</a:t>
            </a:r>
            <a:endParaRPr lang="nl-NL" sz="2000" dirty="0"/>
          </a:p>
        </p:txBody>
      </p:sp>
      <p:pic>
        <p:nvPicPr>
          <p:cNvPr id="28674" name="Picture 2" descr="http://www.nrc.nl/wp-content/uploads/2011/02/08Mike-Hutchings_39356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2357430"/>
            <a:ext cx="2992787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err="1" smtClean="0"/>
              <a:t>Stefano</a:t>
            </a:r>
            <a:r>
              <a:rPr lang="nl-NL" dirty="0" smtClean="0"/>
              <a:t> </a:t>
            </a:r>
            <a:r>
              <a:rPr lang="nl-NL" dirty="0" err="1" smtClean="0"/>
              <a:t>Unterthiner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Wilde zwanen in </a:t>
            </a:r>
            <a:r>
              <a:rPr lang="nl-NL" smtClean="0"/>
              <a:t>Hokkaido</a:t>
            </a:r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r>
              <a:rPr lang="nl-BE" sz="2000" dirty="0" smtClean="0"/>
              <a:t>Idem</a:t>
            </a:r>
            <a:endParaRPr lang="nl-NL" sz="2000" dirty="0"/>
          </a:p>
        </p:txBody>
      </p:sp>
      <p:pic>
        <p:nvPicPr>
          <p:cNvPr id="29698" name="Picture 2" descr="http://www.nrc.nl/wp-content/uploads/2011/02/19Stefano-Unterthiner_39357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357430"/>
            <a:ext cx="5715000" cy="3800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ieterij">
  <a:themeElements>
    <a:clrScheme name="Gieterij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Gieterij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Gieterij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30</TotalTime>
  <Words>81</Words>
  <Application>Microsoft Office PowerPoint</Application>
  <PresentationFormat>Diavoorstelling (4:3)</PresentationFormat>
  <Paragraphs>73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Gieterij</vt:lpstr>
      <vt:lpstr>Jodi Bieber</vt:lpstr>
      <vt:lpstr>Olivier Laban-Mattei</vt:lpstr>
      <vt:lpstr>Daniel Berehulak</vt:lpstr>
      <vt:lpstr>Mike hutchings</vt:lpstr>
      <vt:lpstr>Stefano Unterthiner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Jodi Bieber</dc:title>
  <dc:creator>jo.theunis</dc:creator>
  <cp:lastModifiedBy>jo.theunis</cp:lastModifiedBy>
  <cp:revision>4</cp:revision>
  <dcterms:created xsi:type="dcterms:W3CDTF">2011-10-26T07:29:13Z</dcterms:created>
  <dcterms:modified xsi:type="dcterms:W3CDTF">2011-10-26T07:59:37Z</dcterms:modified>
</cp:coreProperties>
</file>