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13" r:id="rId2"/>
    <p:sldId id="256" r:id="rId3"/>
    <p:sldId id="316" r:id="rId4"/>
    <p:sldId id="317" r:id="rId5"/>
    <p:sldId id="318" r:id="rId6"/>
    <p:sldId id="319" r:id="rId7"/>
    <p:sldId id="274" r:id="rId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59480-B90E-4904-BCBB-4D756924A2ED}" type="datetimeFigureOut">
              <a:rPr lang="nl-BE" smtClean="0"/>
              <a:t>8/09/2020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1629B-A46F-4D65-A400-EDFFC2367BC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0312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398BA-606B-104B-9E30-CE45DCC145A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8454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398BA-606B-104B-9E30-CE45DCC145A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6172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598F25-BA4B-459C-9824-C7824EDFB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98DCC54-883E-49C9-B198-23AB005472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D4FBF37-14D1-4A22-9B4F-3F1F30FDF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672E-3EAE-40C0-88CC-134EF6AB5E14}" type="datetimeFigureOut">
              <a:rPr lang="nl-BE" smtClean="0"/>
              <a:t>8/09/2020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F44E52-3C10-4A97-A38D-1FAD14331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E5C9159-CC60-4C63-91DC-A882A0A91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C395-91FE-434D-8B43-34608959691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399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A9821-6D66-4F1C-9C1F-B2B96A5D2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E156042-A4E3-4B90-963B-978D21698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7A1170-BF6B-4B8E-B769-E70050B7C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672E-3EAE-40C0-88CC-134EF6AB5E14}" type="datetimeFigureOut">
              <a:rPr lang="nl-BE" smtClean="0"/>
              <a:t>8/09/2020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3F2B3C8-F4E9-472C-A158-1086D7659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D27CAD8-9E55-4B91-91A8-0E8022F7A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C395-91FE-434D-8B43-34608959691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8003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41EEDCF-BD38-4DB0-9E92-F5555C6402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EC6E7C8-4AA8-4F8B-ADC5-3692D9F56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1E7D951-30E0-4660-8CDD-1891F05C1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672E-3EAE-40C0-88CC-134EF6AB5E14}" type="datetimeFigureOut">
              <a:rPr lang="nl-BE" smtClean="0"/>
              <a:t>8/09/2020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E63C1F8-BDA3-4981-8B5B-04F06BD98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0A15D2-5B0B-469C-B226-BCE0EA1C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C395-91FE-434D-8B43-34608959691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3423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CF70C7-E798-42F8-973C-42E86B119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3F598F-5F64-49AF-831A-3A80932DA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14D045-5E1C-453C-803C-65FAAD1F7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672E-3EAE-40C0-88CC-134EF6AB5E14}" type="datetimeFigureOut">
              <a:rPr lang="nl-BE" smtClean="0"/>
              <a:t>8/09/2020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F8D5CC-E296-4584-946E-8F038D1C0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CB60EA-7E4F-4BFD-B09E-3DB60104C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C395-91FE-434D-8B43-34608959691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93848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BFBD52-D560-474B-ABBA-CB79E3374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53D74B3-349B-4355-9003-5EE22BE04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23FBBD4-E9AF-4AA5-86C8-C58ED1745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672E-3EAE-40C0-88CC-134EF6AB5E14}" type="datetimeFigureOut">
              <a:rPr lang="nl-BE" smtClean="0"/>
              <a:t>8/09/2020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0E72FEF-E1BF-4780-9D03-8146C05C3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424301B-E687-4FDC-A698-59AC64780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C395-91FE-434D-8B43-34608959691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81689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9E7C3C-A18C-4B25-A319-8EEFC5F23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541789-7019-4D0E-834E-913FF16179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3A64839-7DBF-4F34-88C6-90CF13245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3C51DF0-37D9-4966-A349-9DB14D65B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672E-3EAE-40C0-88CC-134EF6AB5E14}" type="datetimeFigureOut">
              <a:rPr lang="nl-BE" smtClean="0"/>
              <a:t>8/09/2020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9FC07B0-81B5-4D69-9E92-9115AAAED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DF549C4-A541-45DF-9618-49EE2C390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C395-91FE-434D-8B43-34608959691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4047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E997B0-8908-42D6-9A96-71F4A281B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DAA21AF-9833-4C02-8F3D-E2EAAB317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6976311-A483-43E7-8C8D-C81D63C13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DACB92D-412C-434E-B1BC-5C72BB78BD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2379383-8353-4279-8C85-15F79B2CBF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9DDF880-FDD6-4D92-8B1C-7FCF66B12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672E-3EAE-40C0-88CC-134EF6AB5E14}" type="datetimeFigureOut">
              <a:rPr lang="nl-BE" smtClean="0"/>
              <a:t>8/09/2020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0AC9377-EC33-44F2-8DCB-CBBCA65BE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C544E72-7E9F-49E9-85A0-F18760F50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C395-91FE-434D-8B43-34608959691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3172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3D2DC7-67C7-4227-9C35-3518752F8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1844B3B-F868-4C87-852D-D4E6ABE89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672E-3EAE-40C0-88CC-134EF6AB5E14}" type="datetimeFigureOut">
              <a:rPr lang="nl-BE" smtClean="0"/>
              <a:t>8/09/2020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5ED3EB1-0DEE-47DA-8CFF-6452DAE21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D7681F1-5D0B-431C-9D25-3F4B8458F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C395-91FE-434D-8B43-34608959691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31351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C3D0B76-877A-44C1-9770-53E55A3CB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672E-3EAE-40C0-88CC-134EF6AB5E14}" type="datetimeFigureOut">
              <a:rPr lang="nl-BE" smtClean="0"/>
              <a:t>8/09/2020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D6E4625-C31B-48F1-9C35-42101DDA9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D71E85-DF20-48D7-A00A-441495BC6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C395-91FE-434D-8B43-34608959691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6020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610071-155A-4A9A-A21B-094676A18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647828-BD1F-4B65-AF39-04F8EA04B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63A9A13-563D-4270-A9BB-5E711ACF0D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B8F5B82-E975-484D-8528-36C2D0F52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672E-3EAE-40C0-88CC-134EF6AB5E14}" type="datetimeFigureOut">
              <a:rPr lang="nl-BE" smtClean="0"/>
              <a:t>8/09/2020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84CE774-9106-4F2F-BD3E-51FC453CC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A3DF975-B4D7-4C82-92BB-34B5018F2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C395-91FE-434D-8B43-34608959691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8619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58BA74-6EC0-45D2-833B-38CBFDA8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C7F0D65-6974-4B89-A51E-6AF1DA73E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F9712D5-8A18-4645-808A-204E82612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D028B6B-8250-4E6D-9950-90B0116FA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672E-3EAE-40C0-88CC-134EF6AB5E14}" type="datetimeFigureOut">
              <a:rPr lang="nl-BE" smtClean="0"/>
              <a:t>8/09/2020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7E8EB42-A8FA-42D2-8FC6-4778ABAF2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3C3776E-1177-4F1C-9581-6D86536BC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C395-91FE-434D-8B43-34608959691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568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B241A77-F524-4AE9-AB8F-585F2ACDB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E5903D-2D21-463C-964E-9FA9BD0D1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F1822-03A3-4759-9A59-9E869B591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2672E-3EAE-40C0-88CC-134EF6AB5E14}" type="datetimeFigureOut">
              <a:rPr lang="nl-BE" smtClean="0"/>
              <a:t>8/09/2020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40B933-EBEF-4C6A-B609-BFC64F50D8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6C6D972-B5A5-4825-8ED6-233E55917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3C395-91FE-434D-8B43-34608959691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854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hespecialsoccerteam.bloggen.be/" TargetMode="External"/><Relationship Id="rId2" Type="http://schemas.openxmlformats.org/officeDocument/2006/relationships/hyperlink" Target="https://www.bloggen.be/thespecialsoccerteam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kristof.marly@telenet.b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CD1BA1-8C78-470A-B0EC-8B2041B124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3851" y="0"/>
            <a:ext cx="9966960" cy="3035808"/>
          </a:xfrm>
        </p:spPr>
        <p:txBody>
          <a:bodyPr/>
          <a:lstStyle/>
          <a:p>
            <a:r>
              <a:rPr lang="nl-BE" dirty="0">
                <a:sym typeface="Wingdings" panose="05000000000000000000" pitchFamily="2" charset="2"/>
              </a:rPr>
              <a:t> </a:t>
            </a:r>
            <a:r>
              <a:rPr lang="nl-BE" dirty="0"/>
              <a:t>AFSPRAKEN </a:t>
            </a:r>
          </a:p>
        </p:txBody>
      </p:sp>
      <p:pic>
        <p:nvPicPr>
          <p:cNvPr id="4" name="Afbeelding 3" descr="Afbeelding met tekening&#10;&#10;Automatisch gegenereerde beschrijving">
            <a:extLst>
              <a:ext uri="{FF2B5EF4-FFF2-40B4-BE49-F238E27FC236}">
                <a16:creationId xmlns:a16="http://schemas.microsoft.com/office/drawing/2014/main" id="{388DC4D6-C050-4C61-B168-A9456AE903F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59856" y="0"/>
            <a:ext cx="4116632" cy="6858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6D5F864-FF94-4F80-9A38-6191327599A8}"/>
              </a:ext>
            </a:extLst>
          </p:cNvPr>
          <p:cNvSpPr txBox="1"/>
          <p:nvPr/>
        </p:nvSpPr>
        <p:spPr>
          <a:xfrm rot="1206175">
            <a:off x="8663553" y="5796692"/>
            <a:ext cx="1627322" cy="646331"/>
          </a:xfrm>
          <a:prstGeom prst="rect">
            <a:avLst/>
          </a:prstGeom>
          <a:noFill/>
          <a:effectLst>
            <a:softEdge rad="152400"/>
          </a:effectLst>
        </p:spPr>
        <p:txBody>
          <a:bodyPr wrap="square" rtlCol="0">
            <a:spAutoFit/>
          </a:bodyPr>
          <a:lstStyle/>
          <a:p>
            <a:r>
              <a:rPr lang="nl-BE" sz="3600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U17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C619D33-6680-4643-8F3E-FCAA1C1B187B}"/>
              </a:ext>
            </a:extLst>
          </p:cNvPr>
          <p:cNvSpPr txBox="1"/>
          <p:nvPr/>
        </p:nvSpPr>
        <p:spPr>
          <a:xfrm rot="20305203">
            <a:off x="10518336" y="5538681"/>
            <a:ext cx="1627322" cy="646331"/>
          </a:xfrm>
          <a:prstGeom prst="rect">
            <a:avLst/>
          </a:prstGeom>
          <a:noFill/>
          <a:effectLst>
            <a:softEdge rad="152400"/>
          </a:effectLst>
        </p:spPr>
        <p:txBody>
          <a:bodyPr wrap="square" rtlCol="0">
            <a:spAutoFit/>
          </a:bodyPr>
          <a:lstStyle/>
          <a:p>
            <a:r>
              <a:rPr lang="nl-BE" sz="3600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U17</a:t>
            </a:r>
          </a:p>
        </p:txBody>
      </p:sp>
    </p:spTree>
    <p:extLst>
      <p:ext uri="{BB962C8B-B14F-4D97-AF65-F5344CB8AC3E}">
        <p14:creationId xmlns:p14="http://schemas.microsoft.com/office/powerpoint/2010/main" val="1953370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2C8413DF-F5A6-43C1-B406-346CEB1953B8}"/>
              </a:ext>
            </a:extLst>
          </p:cNvPr>
          <p:cNvSpPr/>
          <p:nvPr/>
        </p:nvSpPr>
        <p:spPr>
          <a:xfrm>
            <a:off x="1108165" y="59850"/>
            <a:ext cx="10205166" cy="67403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BE" sz="63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KOM OP TIJD </a:t>
            </a:r>
          </a:p>
          <a:p>
            <a:pPr algn="ctr"/>
            <a:r>
              <a:rPr lang="nl-BE" sz="63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= </a:t>
            </a:r>
          </a:p>
          <a:p>
            <a:pPr algn="ctr"/>
            <a:r>
              <a:rPr lang="nl-BE" sz="63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OP TIJD IN DE KLEEDKAMER </a:t>
            </a:r>
          </a:p>
          <a:p>
            <a:pPr algn="ctr"/>
            <a:r>
              <a:rPr lang="nl-BE" sz="63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= </a:t>
            </a:r>
          </a:p>
          <a:p>
            <a:pPr algn="ctr"/>
            <a:r>
              <a:rPr lang="nl-BE" sz="63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OP TIJD IN VOLLEDIGE</a:t>
            </a:r>
          </a:p>
          <a:p>
            <a:pPr algn="ctr"/>
            <a:r>
              <a:rPr lang="nl-BE" sz="63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UITRUSTING OP HET TERREIN</a:t>
            </a:r>
          </a:p>
          <a:p>
            <a:pPr algn="ctr"/>
            <a:endParaRPr lang="nl-BE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4734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95E09D04-777D-4941-B525-EC6968B28203}"/>
              </a:ext>
            </a:extLst>
          </p:cNvPr>
          <p:cNvSpPr txBox="1"/>
          <p:nvPr/>
        </p:nvSpPr>
        <p:spPr>
          <a:xfrm>
            <a:off x="310243" y="0"/>
            <a:ext cx="11881757" cy="7154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nl-BE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TRAININGEN  </a:t>
            </a:r>
            <a:endParaRPr lang="nl-BE" sz="24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ALTIJD  afspraak in </a:t>
            </a:r>
            <a:r>
              <a:rPr lang="nl-B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kleedkamer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--&gt; AANWEZIGHEDEN worden </a:t>
            </a:r>
            <a:r>
              <a:rPr lang="nl-B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min voor tijd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opgenomen (</a:t>
            </a:r>
            <a:r>
              <a:rPr lang="nl-B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ifv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Covid-19)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MAANDAG : 19h45 -21h15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WOENSDAG: 16h – 17h30 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EXTRA training op vrijdag behoort steeds tot de mogelijkheden!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Opgepast voor de maanden JULI EN AUGUSTUS + SEPTEMBER </a:t>
            </a:r>
            <a:r>
              <a:rPr lang="nl-BE" dirty="0" err="1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ifv</a:t>
            </a:r>
            <a:r>
              <a:rPr lang="nl-BE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trainingsdagen en uren </a:t>
            </a:r>
            <a:r>
              <a:rPr lang="nl-BE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loopschoenen en voetbalschoenen + water</a:t>
            </a:r>
            <a:endParaRPr lang="nl-BE" sz="18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 indent="-1480185">
              <a:lnSpc>
                <a:spcPct val="107000"/>
              </a:lnSpc>
              <a:spcAft>
                <a:spcPts val="800"/>
              </a:spcAft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 vroeger wil komen: helpen klaarzetten van het terrein = mag onmiddellijk douchen </a:t>
            </a:r>
            <a:r>
              <a:rPr lang="nl-B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ipv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helpen op te ruimen na training.</a:t>
            </a:r>
          </a:p>
          <a:p>
            <a:pPr marL="1348740" indent="-1480185">
              <a:lnSpc>
                <a:spcPct val="107000"/>
              </a:lnSpc>
              <a:spcAft>
                <a:spcPts val="800"/>
              </a:spcAft>
            </a:pP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 vroeger komt = 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Baloefeningen --&gt; niet trappen op doel of geen passing verder dan 10m, alsook geen bal in de lucht</a:t>
            </a:r>
          </a:p>
          <a:p>
            <a:pPr marL="1348740" indent="-1480185">
              <a:lnSpc>
                <a:spcPct val="107000"/>
              </a:lnSpc>
              <a:spcAft>
                <a:spcPts val="800"/>
              </a:spcAft>
            </a:pP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 indent="-1480185">
              <a:lnSpc>
                <a:spcPct val="107000"/>
              </a:lnSpc>
              <a:spcAft>
                <a:spcPts val="800"/>
              </a:spcAft>
            </a:pP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Enkele spelers hebben op woensdag, na de gewone training, extra uitleg gekregen of extra training doorlopen. </a:t>
            </a:r>
          </a:p>
          <a:p>
            <a:pPr marL="1348740" indent="-1480185">
              <a:lnSpc>
                <a:spcPct val="107000"/>
              </a:lnSpc>
              <a:spcAft>
                <a:spcPts val="800"/>
              </a:spcAft>
            </a:pPr>
            <a:r>
              <a:rPr lang="nl-B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niet verstaan van een oefening is opgelost na het meermaals uitvoeren ervan, tenzij je natuurlijk meer de</a:t>
            </a:r>
          </a:p>
          <a:p>
            <a:pPr marL="1348740" indent="-1480185">
              <a:lnSpc>
                <a:spcPct val="107000"/>
              </a:lnSpc>
              <a:spcAft>
                <a:spcPts val="800"/>
              </a:spcAft>
            </a:pPr>
            <a:r>
              <a:rPr lang="nl-B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nadruk legt op het socializen met andere spelers tijdens de uitleg, wat kan omslaan in een toffe blik van de trainer  </a:t>
            </a:r>
            <a:r>
              <a:rPr lang="nl-B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 + dat </a:t>
            </a:r>
          </a:p>
          <a:p>
            <a:pPr marL="1348740" indent="-1480185">
              <a:lnSpc>
                <a:spcPct val="107000"/>
              </a:lnSpc>
              <a:spcAft>
                <a:spcPts val="800"/>
              </a:spcAft>
            </a:pPr>
            <a:r>
              <a:rPr lang="nl-B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je al kan aanhoren van spelers die wel willen bijleren, dat je beter kan zwijgen.</a:t>
            </a:r>
            <a:endParaRPr lang="nl-BE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 indent="-1480185">
              <a:lnSpc>
                <a:spcPct val="107000"/>
              </a:lnSpc>
              <a:spcAft>
                <a:spcPts val="800"/>
              </a:spcAft>
            </a:pP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 indent="-1480185">
              <a:lnSpc>
                <a:spcPct val="107000"/>
              </a:lnSpc>
              <a:spcAft>
                <a:spcPts val="800"/>
              </a:spcAft>
            </a:pP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312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7D0119B5-BAD4-4662-BBB4-962DB4857350}"/>
              </a:ext>
            </a:extLst>
          </p:cNvPr>
          <p:cNvSpPr txBox="1"/>
          <p:nvPr/>
        </p:nvSpPr>
        <p:spPr>
          <a:xfrm>
            <a:off x="159657" y="229336"/>
            <a:ext cx="12032343" cy="6582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nl-BE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WEDSTRIJDEN </a:t>
            </a:r>
            <a:endParaRPr lang="nl-BE" sz="24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STEEDS aanwezig met (</a:t>
            </a:r>
            <a:r>
              <a:rPr lang="nl-B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KIDS-ID) identiteitskaart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--&gt; zonder = geen wedstrijd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 je deze kwijt, ga naar de politie en daar kan je een uitprint krijgen van je identiteitskaart = geldig om deel te nemen aan een wedstrijd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ijdens de opwarming dragen we steeds </a:t>
            </a: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T-shirt  </a:t>
            </a:r>
          </a:p>
          <a:p>
            <a:pPr marL="2926080" indent="-3057525">
              <a:lnSpc>
                <a:spcPct val="107000"/>
              </a:lnSpc>
              <a:spcAft>
                <a:spcPts val="800"/>
              </a:spcAft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Wedstrijdselecties moet een speler verdienen door:	mentaliteit: inzet, respect voor medemens en materiaal</a:t>
            </a:r>
          </a:p>
          <a:p>
            <a:pPr marL="2926080">
              <a:lnSpc>
                <a:spcPct val="107000"/>
              </a:lnSpc>
              <a:spcAft>
                <a:spcPts val="800"/>
              </a:spcAft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aanwezigheid op training </a:t>
            </a:r>
          </a:p>
          <a:p>
            <a:pPr marL="2926080">
              <a:lnSpc>
                <a:spcPct val="107000"/>
              </a:lnSpc>
              <a:spcAft>
                <a:spcPts val="800"/>
              </a:spcAft>
            </a:pP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Stiptheid voor wedstrijd en trainingen</a:t>
            </a:r>
          </a:p>
          <a:p>
            <a:pPr marL="2926080">
              <a:lnSpc>
                <a:spcPct val="107000"/>
              </a:lnSpc>
              <a:spcAft>
                <a:spcPts val="800"/>
              </a:spcAft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Stiptheid op het reageren van </a:t>
            </a:r>
            <a:r>
              <a:rPr lang="nl-B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Peepl</a:t>
            </a: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/blog 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mededelingen.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wedstrijdselectie wordt door de trainer meegedeeld via de blog op woensdagavond (ten laatste in principe op donderdagmorgen)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Gelieve te 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bevestigen voor het gevraagde </a:t>
            </a:r>
            <a:r>
              <a:rPr lang="nl-B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tijdstip</a:t>
            </a:r>
            <a:r>
              <a:rPr lang="nl-BE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N</a:t>
            </a:r>
            <a:r>
              <a:rPr lang="nl-BE" b="0" i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og </a:t>
            </a:r>
            <a:r>
              <a:rPr lang="nl-BE" b="0" i="0" dirty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eens de link naar de blog:﻿</a:t>
            </a:r>
            <a:br>
              <a:rPr lang="nl-BE" b="0" i="0" dirty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</a:br>
            <a:r>
              <a:rPr lang="nl-BE" b="0" i="0" u="none" strike="noStrike" dirty="0">
                <a:solidFill>
                  <a:srgbClr val="3397FF"/>
                </a:solidFill>
                <a:effectLst/>
                <a:latin typeface="Arial" panose="020B0604020202020204" pitchFamily="34" charset="0"/>
                <a:hlinkClick r:id="rId2"/>
              </a:rPr>
              <a:t>https://www.bloggen.be/thespecialsoccerteam</a:t>
            </a:r>
            <a:r>
              <a:rPr lang="nl-BE" u="none" strike="noStrike" dirty="0">
                <a:solidFill>
                  <a:srgbClr val="333333"/>
                </a:solidFill>
                <a:latin typeface="Trebuchet MS" panose="020B0603020202020204" pitchFamily="34" charset="0"/>
              </a:rPr>
              <a:t> </a:t>
            </a:r>
            <a:r>
              <a:rPr lang="nl-BE" b="0" i="0" dirty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Of: </a:t>
            </a:r>
            <a:r>
              <a:rPr lang="nl-BE" b="0" i="0" u="none" strike="noStrike" dirty="0">
                <a:solidFill>
                  <a:srgbClr val="3397FF"/>
                </a:solidFill>
                <a:effectLst/>
                <a:latin typeface="Arial" panose="020B0604020202020204" pitchFamily="34" charset="0"/>
                <a:hlinkClick r:id="rId3"/>
              </a:rPr>
              <a:t>https://thespecialsoccerteam.bloggen.be/</a:t>
            </a:r>
            <a:endParaRPr lang="nl-BE" b="0" i="0" u="none" strike="noStrike" dirty="0">
              <a:solidFill>
                <a:srgbClr val="3397FF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nl-BE" b="0" i="0" dirty="0">
              <a:solidFill>
                <a:srgbClr val="333333"/>
              </a:solidFill>
              <a:effectLst/>
              <a:latin typeface="Trebuchet MS" panose="020B0603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WEDSTRIJDEN </a:t>
            </a:r>
            <a:r>
              <a:rPr lang="nl-B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 KFC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verzamelen in de kleedkamer op het </a:t>
            </a: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gegeven uur (</a:t>
            </a:r>
            <a:r>
              <a:rPr lang="nl-B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ifv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Covid-19)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WEDSTRIJDEN op een </a:t>
            </a:r>
            <a:r>
              <a:rPr lang="nl-B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andere locatie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KFC: We vertrekken zoveel als mogelijk in groep op de afgesproken locatie naar de wedstrijden (tenzij anders aangegeven). Uitzonderingen kan besproken worden met de trainer.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Verzamelen doen we minstens 1h15 op de te spelen locatie (tenzij anders opgegeven)</a:t>
            </a:r>
          </a:p>
        </p:txBody>
      </p:sp>
    </p:spTree>
    <p:extLst>
      <p:ext uri="{BB962C8B-B14F-4D97-AF65-F5344CB8AC3E}">
        <p14:creationId xmlns:p14="http://schemas.microsoft.com/office/powerpoint/2010/main" val="1642693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32CDBE8-1258-4A1F-89B2-FB78F0C7EFA9}"/>
              </a:ext>
            </a:extLst>
          </p:cNvPr>
          <p:cNvSpPr txBox="1"/>
          <p:nvPr/>
        </p:nvSpPr>
        <p:spPr>
          <a:xfrm>
            <a:off x="116114" y="0"/>
            <a:ext cx="11959771" cy="6282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nl-BE" sz="36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AFWEZIGHEID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 je een weekend afwezig 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mailen naar </a:t>
            </a:r>
            <a:r>
              <a:rPr lang="nl-B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  <a:hlinkClick r:id="rId3"/>
              </a:rPr>
              <a:t>kristof.marly@telenet.be</a:t>
            </a:r>
            <a:endParaRPr lang="nl-BE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nl-B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Gelieve niet mondeling mee te delen, niet via sms / Whatsapp </a:t>
            </a:r>
            <a:endParaRPr lang="nl-BE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BE" sz="20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Afwezigheid op TRAINING</a:t>
            </a:r>
            <a:r>
              <a:rPr lang="nl-BE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</a:p>
          <a:p>
            <a:pPr indent="-177165">
              <a:lnSpc>
                <a:spcPct val="107000"/>
              </a:lnSpc>
              <a:spcAft>
                <a:spcPts val="800"/>
              </a:spcAft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2x training/week 	--&gt;</a:t>
            </a: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gelieve steeds enkele uren voor de training af te melden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--&gt; Meerdere trainingen afwezig = telefoontje naar de trainer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Afwezigheid op Wedstrijden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Wij verwachten dat iedereen beschikbaar is. </a:t>
            </a: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dit uitzonderlijk niet mogelijk voor een bepaalde wedstrijd dan geef je minimum 4 weken op voorhand een seintje aan de trainer (</a:t>
            </a:r>
            <a:r>
              <a:rPr lang="nl-B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 mail naar Kristof.marly@telenet.be</a:t>
            </a:r>
            <a:r>
              <a:rPr lang="nl-B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nl-BE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Waarom 4 weken? Een wedstrijd kan kosteloos verplaatst worden als dit minimaal 4 weken op voorhand is aangevraagd bij de KBVB. Is dit niet zo dan volgt een boete voor KFC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Ziekte, sterfgeval,… zijn uitzonderingen.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910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B65D4B5E-5949-4C79-BEA2-9DD8040A4D85}"/>
              </a:ext>
            </a:extLst>
          </p:cNvPr>
          <p:cNvSpPr txBox="1"/>
          <p:nvPr/>
        </p:nvSpPr>
        <p:spPr>
          <a:xfrm>
            <a:off x="101600" y="218477"/>
            <a:ext cx="12090400" cy="406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Schoolvakantie: </a:t>
            </a:r>
            <a:endParaRPr lang="nl-BE" sz="24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Jullie zullen een mail ontvangen ruim voor de eigenlijke schoolvakantie (bv. Herfstvakantie zal ongeveer in weekend van 21/09 zijn) om de aanwezigheid / afwezigheid door te geven </a:t>
            </a:r>
            <a:r>
              <a:rPr lang="nl-B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ifv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trainingen en wedstrijden.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Jullie krijgen daarna ongeveer 1 week om deze te beantwoorden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BE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Blessures</a:t>
            </a:r>
            <a:endParaRPr lang="nl-BE" sz="24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Bij het oplopen van een blessure is overleg met de trainer en/of medisch advies een must.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Blessures hebben soms langere tijd nodig om te genezen, ook al voel je dat het eigenlijk wel mogelijk is.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Beter 1 week langer te wachten met trainen dan te vroeg te starten.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Goedkeuring van dokter is niet steeds noodzakelijk maar is wel aan te raden.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42574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Vragen? Laat iets van je horen</a:t>
            </a:r>
            <a:br>
              <a:rPr lang="nl-BE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546" y="1216734"/>
            <a:ext cx="6421884" cy="482354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CE1B1DB-A193-4B25-BED1-634276D41515}"/>
              </a:ext>
            </a:extLst>
          </p:cNvPr>
          <p:cNvSpPr txBox="1"/>
          <p:nvPr/>
        </p:nvSpPr>
        <p:spPr>
          <a:xfrm>
            <a:off x="-478972" y="5919481"/>
            <a:ext cx="12670971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Indien er iets niet duidelijk is, jullie (als spelers/ouders) met vragen zitten, iets graag zouden melden, zijn er elementen waarvan </a:t>
            </a: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trainer best op de hoogte </a:t>
            </a: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,… geef gerust een seintje, een geschikt moment om erover te praten wordt gezocht!</a:t>
            </a:r>
          </a:p>
        </p:txBody>
      </p:sp>
    </p:spTree>
    <p:extLst>
      <p:ext uri="{BB962C8B-B14F-4D97-AF65-F5344CB8AC3E}">
        <p14:creationId xmlns:p14="http://schemas.microsoft.com/office/powerpoint/2010/main" val="145680711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741</Words>
  <Application>Microsoft Office PowerPoint</Application>
  <PresentationFormat>Breedbeeld</PresentationFormat>
  <Paragraphs>63</Paragraphs>
  <Slides>7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Trebuchet MS</vt:lpstr>
      <vt:lpstr>Kantoorthema</vt:lpstr>
      <vt:lpstr> AFSPRAKEN </vt:lpstr>
      <vt:lpstr>PowerPoint-presentatie</vt:lpstr>
      <vt:lpstr>PowerPoint-presentatie</vt:lpstr>
      <vt:lpstr>PowerPoint-presentatie</vt:lpstr>
      <vt:lpstr>PowerPoint-presentatie</vt:lpstr>
      <vt:lpstr>PowerPoint-presentatie</vt:lpstr>
      <vt:lpstr>Vragen? Laat iets van je horen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 AFSPRAKEN </dc:title>
  <dc:creator>Kristof Marly</dc:creator>
  <cp:lastModifiedBy>Kristof Marly</cp:lastModifiedBy>
  <cp:revision>5</cp:revision>
  <dcterms:created xsi:type="dcterms:W3CDTF">2020-09-08T15:49:54Z</dcterms:created>
  <dcterms:modified xsi:type="dcterms:W3CDTF">2020-09-08T16:11:09Z</dcterms:modified>
</cp:coreProperties>
</file>