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vanhuylenbrouck" initials="mv" lastIdx="1" clrIdx="0">
    <p:extLst>
      <p:ext uri="{19B8F6BF-5375-455C-9EA6-DF929625EA0E}">
        <p15:presenceInfo xmlns:p15="http://schemas.microsoft.com/office/powerpoint/2012/main" userId="8cf09eca33069b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0A39-9C2C-4D25-88A3-F220F7F6ED79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CDF-1396-4E2A-A2B8-75BF11BA73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220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0A39-9C2C-4D25-88A3-F220F7F6ED79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CDF-1396-4E2A-A2B8-75BF11BA73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936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0A39-9C2C-4D25-88A3-F220F7F6ED79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CDF-1396-4E2A-A2B8-75BF11BA73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8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0A39-9C2C-4D25-88A3-F220F7F6ED79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CDF-1396-4E2A-A2B8-75BF11BA73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237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0A39-9C2C-4D25-88A3-F220F7F6ED79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CDF-1396-4E2A-A2B8-75BF11BA73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293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0A39-9C2C-4D25-88A3-F220F7F6ED79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CDF-1396-4E2A-A2B8-75BF11BA73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438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0A39-9C2C-4D25-88A3-F220F7F6ED79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CDF-1396-4E2A-A2B8-75BF11BA73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671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0A39-9C2C-4D25-88A3-F220F7F6ED79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CDF-1396-4E2A-A2B8-75BF11BA73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060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0A39-9C2C-4D25-88A3-F220F7F6ED79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CDF-1396-4E2A-A2B8-75BF11BA73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456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0A39-9C2C-4D25-88A3-F220F7F6ED79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CDF-1396-4E2A-A2B8-75BF11BA73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457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0A39-9C2C-4D25-88A3-F220F7F6ED79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CDF-1396-4E2A-A2B8-75BF11BA73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802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D0A39-9C2C-4D25-88A3-F220F7F6ED79}" type="datetimeFigureOut">
              <a:rPr lang="nl-BE" smtClean="0"/>
              <a:t>8/02/2016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7CDF-1396-4E2A-A2B8-75BF11BA73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045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5400" cap="small" dirty="0" smtClean="0">
                <a:solidFill>
                  <a:schemeClr val="accent3">
                    <a:lumMod val="50000"/>
                  </a:schemeClr>
                </a:solidFill>
              </a:rPr>
              <a:t>Thailand voor </a:t>
            </a:r>
            <a:r>
              <a:rPr lang="nl-BE" sz="5400" cap="small" dirty="0" err="1" smtClean="0">
                <a:solidFill>
                  <a:schemeClr val="accent3">
                    <a:lumMod val="50000"/>
                  </a:schemeClr>
                </a:solidFill>
              </a:rPr>
              <a:t>dummies</a:t>
            </a:r>
            <a:endParaRPr lang="nl-BE" sz="5400" cap="smal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16216" y="6021288"/>
            <a:ext cx="2512368" cy="625624"/>
          </a:xfrm>
        </p:spPr>
        <p:txBody>
          <a:bodyPr>
            <a:normAutofit/>
          </a:bodyPr>
          <a:lstStyle/>
          <a:p>
            <a:r>
              <a:rPr lang="nl-BE" sz="1000" dirty="0" smtClean="0">
                <a:solidFill>
                  <a:schemeClr val="accent3">
                    <a:lumMod val="50000"/>
                  </a:schemeClr>
                </a:solidFill>
              </a:rPr>
              <a:t>Door </a:t>
            </a:r>
            <a:r>
              <a:rPr lang="nl-BE" sz="1000" dirty="0" err="1" smtClean="0">
                <a:solidFill>
                  <a:schemeClr val="accent3">
                    <a:lumMod val="50000"/>
                  </a:schemeClr>
                </a:solidFill>
              </a:rPr>
              <a:t>Yuxi</a:t>
            </a:r>
            <a:r>
              <a:rPr lang="nl-BE" sz="1000" dirty="0" smtClean="0">
                <a:solidFill>
                  <a:schemeClr val="accent3">
                    <a:lumMod val="50000"/>
                  </a:schemeClr>
                </a:solidFill>
              </a:rPr>
              <a:t> en Marie</a:t>
            </a:r>
            <a:endParaRPr lang="nl-BE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7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5000">
              <a:schemeClr val="accent3">
                <a:lumMod val="20000"/>
                <a:lumOff val="80000"/>
              </a:schemeClr>
            </a:gs>
            <a:gs pos="39000">
              <a:schemeClr val="accent3">
                <a:lumMod val="40000"/>
                <a:lumOff val="60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86133"/>
            <a:ext cx="7772400" cy="1470025"/>
          </a:xfrm>
        </p:spPr>
        <p:txBody>
          <a:bodyPr>
            <a:normAutofit/>
          </a:bodyPr>
          <a:lstStyle/>
          <a:p>
            <a:r>
              <a:rPr lang="nl-BE" sz="4000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estemming</a:t>
            </a:r>
            <a:endParaRPr lang="nl-BE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53410"/>
            <a:ext cx="5386337" cy="287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Lijntoelichting 2 (geen rand) 4"/>
          <p:cNvSpPr/>
          <p:nvPr/>
        </p:nvSpPr>
        <p:spPr>
          <a:xfrm>
            <a:off x="6156176" y="1903691"/>
            <a:ext cx="2432964" cy="1775096"/>
          </a:xfrm>
          <a:prstGeom prst="callout2">
            <a:avLst>
              <a:gd name="adj1" fmla="val 8938"/>
              <a:gd name="adj2" fmla="val 10512"/>
              <a:gd name="adj3" fmla="val 37761"/>
              <a:gd name="adj4" fmla="val -11566"/>
              <a:gd name="adj5" fmla="val 100849"/>
              <a:gd name="adj6" fmla="val -721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7" name="Picture 3" descr="\\BARN-FILE-SRV\lln\4es\4LAA5\m.vanhuylenbrouck\Documenten\Thailand\thailand0001_316181836_s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35958"/>
            <a:ext cx="3009028" cy="236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5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5000">
              <a:schemeClr val="accent3">
                <a:lumMod val="20000"/>
                <a:lumOff val="80000"/>
              </a:schemeClr>
            </a:gs>
            <a:gs pos="39000">
              <a:schemeClr val="accent3">
                <a:lumMod val="40000"/>
                <a:lumOff val="60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>
          <a:xfrm flipV="1">
            <a:off x="1907704" y="4509120"/>
            <a:ext cx="2903066" cy="235337"/>
          </a:xfrm>
        </p:spPr>
        <p:txBody>
          <a:bodyPr>
            <a:normAutofit fontScale="32500" lnSpcReduction="20000"/>
          </a:bodyPr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496764" y="-1668387"/>
            <a:ext cx="8229600" cy="11430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702798" cy="374441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123728" y="306156"/>
            <a:ext cx="5988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Sightseeing in Bangkok </a:t>
            </a:r>
            <a:endParaRPr lang="nl-NL" sz="400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422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5000">
              <a:schemeClr val="accent3">
                <a:lumMod val="20000"/>
                <a:lumOff val="80000"/>
              </a:schemeClr>
            </a:gs>
            <a:gs pos="39000">
              <a:schemeClr val="accent3">
                <a:lumMod val="40000"/>
                <a:lumOff val="60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1048"/>
            <a:ext cx="4126135" cy="273975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5125"/>
            <a:ext cx="54292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89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accent3">
                    <a:lumMod val="50000"/>
                  </a:schemeClr>
                </a:solidFill>
              </a:rPr>
              <a:t>Grand </a:t>
            </a:r>
            <a:r>
              <a:rPr lang="nl-NL" sz="4000" dirty="0" err="1">
                <a:solidFill>
                  <a:schemeClr val="accent3">
                    <a:lumMod val="50000"/>
                  </a:schemeClr>
                </a:solidFill>
              </a:rPr>
              <a:t>Palace</a:t>
            </a:r>
            <a:endParaRPr lang="nl-NL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1540"/>
            <a:ext cx="3845185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642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5000">
              <a:schemeClr val="accent3">
                <a:lumMod val="20000"/>
                <a:lumOff val="80000"/>
              </a:schemeClr>
            </a:gs>
            <a:gs pos="39000">
              <a:schemeClr val="accent3">
                <a:lumMod val="40000"/>
                <a:lumOff val="60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40" y="274942"/>
            <a:ext cx="4989240" cy="1143000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accent3">
                    <a:lumMod val="50000"/>
                  </a:schemeClr>
                </a:solidFill>
              </a:rPr>
              <a:t>Culinaire keuken</a:t>
            </a:r>
            <a:endParaRPr lang="nl-NL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2781"/>
            <a:ext cx="2675334" cy="201032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5609464" cy="42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78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Skyline Bangkok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15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17</Words>
  <Application>Microsoft Office PowerPoint</Application>
  <PresentationFormat>Diavoorstelling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Kantoorthema</vt:lpstr>
      <vt:lpstr>Thailand voor dummies</vt:lpstr>
      <vt:lpstr>Bestemming</vt:lpstr>
      <vt:lpstr>PowerPoint-presentatie</vt:lpstr>
      <vt:lpstr>PowerPoint-presentatie</vt:lpstr>
      <vt:lpstr>Grand Palace</vt:lpstr>
      <vt:lpstr>Culinaire keuken</vt:lpstr>
      <vt:lpstr>Skyline Bangkok</vt:lpstr>
    </vt:vector>
  </TitlesOfParts>
  <Company>St-Michiel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Thailand voor dummies</dc:title>
  <dc:creator>Barnum</dc:creator>
  <cp:lastModifiedBy>marie vanhuylenbrouck</cp:lastModifiedBy>
  <cp:revision>17</cp:revision>
  <dcterms:created xsi:type="dcterms:W3CDTF">2016-01-19T13:20:21Z</dcterms:created>
  <dcterms:modified xsi:type="dcterms:W3CDTF">2016-02-08T17:48:00Z</dcterms:modified>
</cp:coreProperties>
</file>