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7" r:id="rId3"/>
    <p:sldId id="267" r:id="rId4"/>
    <p:sldId id="258" r:id="rId5"/>
    <p:sldId id="256" r:id="rId6"/>
    <p:sldId id="259" r:id="rId7"/>
    <p:sldId id="276" r:id="rId8"/>
    <p:sldId id="262" r:id="rId9"/>
    <p:sldId id="264" r:id="rId10"/>
    <p:sldId id="260" r:id="rId11"/>
    <p:sldId id="265" r:id="rId12"/>
    <p:sldId id="263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61" r:id="rId24"/>
    <p:sldId id="279" r:id="rId2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33A930-5182-497E-AAAC-E36C99DD3F7E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64F386-37F4-4671-891E-93500A3B50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DEAFAB-DD0D-47E7-B0DD-BBB6AAD9DB58}" type="slidenum">
              <a:rPr lang="nl-NL" smtClean="0"/>
              <a:pPr/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70080-9FC9-43DE-B28F-0CBABC340B60}" type="slidenum">
              <a:rPr lang="nl-NL" smtClean="0"/>
              <a:pPr/>
              <a:t>10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92613E-A1A5-41AD-9DA6-6BDE92E3EF44}" type="slidenum">
              <a:rPr lang="nl-NL" smtClean="0"/>
              <a:pPr/>
              <a:t>11</a:t>
            </a:fld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DDC2E4-4D9E-400B-972F-6E087765480C}" type="slidenum">
              <a:rPr lang="nl-NL" smtClean="0"/>
              <a:pPr/>
              <a:t>12</a:t>
            </a:fld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0CEA55-BF93-4A20-8028-3BA3A20EE7C6}" type="slidenum">
              <a:rPr lang="nl-NL" smtClean="0"/>
              <a:pPr/>
              <a:t>13</a:t>
            </a:fld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0C8413-2871-4D81-84EE-653047E3E325}" type="slidenum">
              <a:rPr lang="nl-NL" smtClean="0"/>
              <a:pPr/>
              <a:t>14</a:t>
            </a:fld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957BA6-E736-49A0-A26B-255DC83597E6}" type="slidenum">
              <a:rPr lang="nl-NL" smtClean="0"/>
              <a:pPr/>
              <a:t>15</a:t>
            </a:fld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D8D18E-0226-442A-BB13-55A7BF2F9CA1}" type="slidenum">
              <a:rPr lang="nl-NL" smtClean="0"/>
              <a:pPr/>
              <a:t>16</a:t>
            </a:fld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7A7C7-7C19-4406-9BD1-0BD7E3674D15}" type="slidenum">
              <a:rPr lang="nl-NL" smtClean="0"/>
              <a:pPr/>
              <a:t>17</a:t>
            </a:fld>
            <a:endParaRPr 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D3DC14-3DFF-421F-B33B-0646AF5F7B48}" type="slidenum">
              <a:rPr lang="nl-NL" smtClean="0"/>
              <a:pPr/>
              <a:t>18</a:t>
            </a:fld>
            <a:endParaRPr 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1E97A9-7C65-4AD7-A317-0EC63ED10BDB}" type="slidenum">
              <a:rPr lang="nl-NL" smtClean="0"/>
              <a:pPr/>
              <a:t>19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F7AA0-C1A4-47B2-A778-A76F8288763E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500069-4E55-4DCE-896D-52C8C715190E}" type="slidenum">
              <a:rPr lang="nl-NL" smtClean="0"/>
              <a:pPr/>
              <a:t>20</a:t>
            </a:fld>
            <a:endParaRPr 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976CBD-9082-48A0-A875-5485CB991E83}" type="slidenum">
              <a:rPr lang="nl-NL" smtClean="0"/>
              <a:pPr/>
              <a:t>21</a:t>
            </a:fld>
            <a:endParaRPr 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C22A34-35C4-4E14-95B1-1FF674EACA87}" type="slidenum">
              <a:rPr lang="nl-NL" smtClean="0"/>
              <a:pPr/>
              <a:t>22</a:t>
            </a:fld>
            <a:endParaRPr lang="nl-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26943-1A0B-4229-B79D-F4BCECF616AF}" type="slidenum">
              <a:rPr lang="nl-NL" smtClean="0"/>
              <a:pPr/>
              <a:t>23</a:t>
            </a:fld>
            <a:endParaRPr lang="nl-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29CEDD-1C2E-4116-AC65-BDDABFBCE2FF}" type="slidenum">
              <a:rPr lang="nl-NL" smtClean="0"/>
              <a:pPr/>
              <a:t>24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1A15D1-CD8B-4784-AE01-29BC5DB70262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B0A83-3624-4A37-BA91-62D5830BF112}" type="slidenum">
              <a:rPr lang="nl-NL" smtClean="0"/>
              <a:pPr/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92D723-1891-475A-8385-4D8508ABE060}" type="slidenum">
              <a:rPr lang="nl-NL" smtClean="0"/>
              <a:pPr/>
              <a:t>5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87F33-8261-4DE1-8D33-5FAB8AB041B0}" type="slidenum">
              <a:rPr lang="nl-NL" smtClean="0"/>
              <a:pPr/>
              <a:t>6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6C6ECD-7AD3-474C-B16C-6AEE74E753E3}" type="slidenum">
              <a:rPr lang="nl-NL" smtClean="0"/>
              <a:pPr/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626C3-E38F-4790-9A8C-6FAD504964FD}" type="slidenum">
              <a:rPr lang="nl-NL" smtClean="0"/>
              <a:pPr/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E722FF-E16B-4B85-99C3-0E979A97E526}" type="slidenum">
              <a:rPr lang="nl-NL" smtClean="0"/>
              <a:pPr/>
              <a:t>9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24FF-3357-4D2C-BD10-09352E9000AB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9FBE-C474-4CE7-8EEC-923C130E0B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A0FF-899E-4873-994A-2AAED25EB1A2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C0D6-A22B-43C8-9736-72D86C1967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2302-06D9-46AA-8604-BCB3BEC2C150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DC61-8833-4031-8C17-B9D3FE430C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6E0E-7250-4CC0-A421-BBC76EB4F7C2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F40C-3876-4445-823C-29C481789D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FBB6-7FD7-4B93-A9FD-FBF87AC27F5C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C8D8-3D4D-48D4-8FF2-7F3964B1FD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AEAC-13F3-4014-89D4-C3E6001DDACA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2B2B-3A46-47BE-B292-6360FF1A88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AC0F-DFAF-467B-94CD-B1391CB6EECB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B494-1F11-47D7-B6A2-1017089052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A912-2A46-4758-8AAB-29DA0E47029C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0D73-9750-420E-B31E-98D4140D99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54AC4-6829-4537-B65E-F744039F1A78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97E1-37C7-4ECA-98C5-209AAA2BEC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A2DF-1FA7-4AE2-9DC9-C04F4EBD6D70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CD44-72C0-47BE-AAC5-0B742283C3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43CF-8E77-4C8D-9C43-884FDA6F3A13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6E35-7CAC-481A-97B6-18348221A8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9E287-0203-4DA6-AE78-C77629F4F21E}" type="datetimeFigureOut">
              <a:rPr lang="nl-NL"/>
              <a:pPr>
                <a:defRPr/>
              </a:pPr>
              <a:t>16-12-2012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77A322-DE25-4534-8B18-9BD851A1F9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600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Afbeeldingen\pixdaus 165\fantasie.jpg"/>
          <p:cNvPicPr>
            <a:picLocks noChangeAspect="1" noChangeArrowheads="1"/>
          </p:cNvPicPr>
          <p:nvPr/>
        </p:nvPicPr>
        <p:blipFill>
          <a:blip r:embed="rId4"/>
          <a:srcRect t="8141" b="2873"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827088" y="620713"/>
            <a:ext cx="432117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Reflecties van de waarheid</a:t>
            </a: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395288" y="6165850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solidFill>
                  <a:schemeClr val="bg1"/>
                </a:solidFill>
              </a:rPr>
              <a:t>Muziek:City to City</a:t>
            </a:r>
          </a:p>
        </p:txBody>
      </p:sp>
    </p:spTree>
  </p:cSld>
  <p:clrMapOvr>
    <a:masterClrMapping/>
  </p:clrMapOvr>
  <p:transition spd="slow" advClick="0" advTm="6000">
    <p:sndAc>
      <p:stSnd>
        <p:snd r:embed="rId3" name="3.58 citytocity - theroadahea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ublic\Pictures\Afbeeldingen\pixdaus 165\reflectie\refl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3375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84438" y="6021388"/>
            <a:ext cx="6411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Er zijn twee mensen nodig om de waarheid te spreken; </a:t>
            </a:r>
          </a:p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een om het te vertellen en de ander om het te horen. 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Afbeeldingen\pixdaus 165\reflectie\reflect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78063" y="6237288"/>
            <a:ext cx="661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Het is altijd het juiste moment, om de juiste dingen te doen.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Afbeeldingen\pixdaus 165\reflectie\reflect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76600" y="5949950"/>
            <a:ext cx="558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Luister aandachtig naar wat gezegd wordt; </a:t>
            </a:r>
          </a:p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het is beter te luisteren naar wat niet gezegd wordt.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Public\Pictures\Afbeeldingen\pixdaus 165\ouderivier.jpg"/>
          <p:cNvPicPr>
            <a:picLocks noChangeAspect="1" noChangeArrowheads="1"/>
          </p:cNvPicPr>
          <p:nvPr/>
        </p:nvPicPr>
        <p:blipFill>
          <a:blip r:embed="rId3"/>
          <a:srcRect r="2100" b="789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60750" y="6238875"/>
            <a:ext cx="535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Als iedere dag hetzelfde is, leef je slechts 24 uur.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ublic\Pictures\Afbeeldingen\pixdaus 165\reflectie\reflect 9.jpg"/>
          <p:cNvPicPr>
            <a:picLocks noChangeAspect="1" noChangeArrowheads="1"/>
          </p:cNvPicPr>
          <p:nvPr/>
        </p:nvPicPr>
        <p:blipFill>
          <a:blip r:embed="rId3"/>
          <a:srcRect l="5774" r="10500" b="7051"/>
          <a:stretch>
            <a:fillRect/>
          </a:stretch>
        </p:blipFill>
        <p:spPr bwMode="auto">
          <a:xfrm>
            <a:off x="-77788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52825" y="6167438"/>
            <a:ext cx="532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Wanneer er dingen veranderen, verandert alles.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ublic\Pictures\Afbeeldingen\pixdaus 165\reflectie\reflect 10.jpg"/>
          <p:cNvPicPr>
            <a:picLocks noChangeAspect="1" noChangeArrowheads="1"/>
          </p:cNvPicPr>
          <p:nvPr/>
        </p:nvPicPr>
        <p:blipFill>
          <a:blip r:embed="rId3"/>
          <a:srcRect l="16273"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481513" y="5880100"/>
            <a:ext cx="430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Wie geen tijd neemt voor ontspanning,</a:t>
            </a:r>
          </a:p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wordt ziek in lichaam en geest...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Public\Pictures\Afbeeldingen\photo.net\licht en donker\2881665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38475" y="5880100"/>
            <a:ext cx="5783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Wanneer het geluk met je is, waarom heb je haast?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0" hangingPunct="0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Wanneer het geluk tegen je is, waarom heb je haast?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ublic\Pictures\Afbeeldingen\pixdaus 165\reflectie\reflect 14.jpg"/>
          <p:cNvPicPr>
            <a:picLocks noChangeAspect="1" noChangeArrowheads="1"/>
          </p:cNvPicPr>
          <p:nvPr/>
        </p:nvPicPr>
        <p:blipFill>
          <a:blip r:embed="rId3"/>
          <a:srcRect t="8974" r="1050"/>
          <a:stretch>
            <a:fillRect/>
          </a:stretch>
        </p:blipFill>
        <p:spPr bwMode="auto">
          <a:xfrm>
            <a:off x="0" y="0"/>
            <a:ext cx="9164638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00363" y="6021388"/>
            <a:ext cx="5946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Vaak zeggen mensen wat ze denken,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0" hangingPunct="0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 maar ze hebben vaak niet nagedacht wat ze zeggen.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1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ublic\Pictures\Afbeeldingen\pixdaus 165\reflectie\reflect 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43300" y="6238875"/>
            <a:ext cx="5316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Een weg ontstaat door er telkens  over te lopen.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Public\Pictures\Afbeeldingen\pixdaus 165\z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97038" y="6096000"/>
            <a:ext cx="718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Het leven is als een regenboog: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0" hangingPunct="0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het heeft de zon en de regen nodig om de kleuren te kunnen zien.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Afbeeldingen\pixdaus 165\reflectie\ref 3.jpg"/>
          <p:cNvPicPr>
            <a:picLocks noChangeAspect="1" noChangeArrowheads="1"/>
          </p:cNvPicPr>
          <p:nvPr/>
        </p:nvPicPr>
        <p:blipFill>
          <a:blip r:embed="rId3"/>
          <a:srcRect r="10500"/>
          <a:stretch>
            <a:fillRect/>
          </a:stretch>
        </p:blipFill>
        <p:spPr bwMode="auto">
          <a:xfrm>
            <a:off x="9525" y="20638"/>
            <a:ext cx="92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02238" y="5880100"/>
            <a:ext cx="3763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Wat voorbij is, is voorbij.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0" hangingPunct="0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Wat nog zal komen, is er nog niet.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Public\Pictures\Afbeeldingen\pixdaus 165\wrak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496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987675" y="6237288"/>
            <a:ext cx="584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Wacht niet op de gelegenheid. Hij komt niet, hij is er.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ublic\Pictures\Afbeeldingen\pixdaus 165\reflectie\reflec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27263" y="6092825"/>
            <a:ext cx="659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Kostbaar is de wijsheid die door ervaring wordt verkregen.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Afbeeldingen\photo.net\fauna\reflekt 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>
            <a:spLocks noChangeArrowheads="1"/>
          </p:cNvSpPr>
          <p:nvPr/>
        </p:nvSpPr>
        <p:spPr bwMode="auto">
          <a:xfrm>
            <a:off x="1547813" y="5732463"/>
            <a:ext cx="735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2000" b="1">
                <a:latin typeface="Calibri" pitchFamily="34" charset="0"/>
              </a:rPr>
              <a:t>Wie veel verwachtingen heeft, </a:t>
            </a:r>
          </a:p>
          <a:p>
            <a:pPr algn="r"/>
            <a:r>
              <a:rPr lang="nl-NL" sz="2000" b="1">
                <a:latin typeface="Calibri" pitchFamily="34" charset="0"/>
              </a:rPr>
              <a:t>is als een reiziger die onder zijn bagage gebukt gaat. </a:t>
            </a:r>
          </a:p>
          <a:p>
            <a:pPr algn="r"/>
            <a:r>
              <a:rPr lang="nl-NL" sz="2000" b="1">
                <a:latin typeface="Calibri" pitchFamily="34" charset="0"/>
              </a:rPr>
              <a:t>Hij komt nauwelijks vooruit. </a:t>
            </a:r>
          </a:p>
        </p:txBody>
      </p:sp>
    </p:spTree>
  </p:cSld>
  <p:clrMapOvr>
    <a:masterClrMapping/>
  </p:clrMapOvr>
  <p:transition spd="slow" advClick="0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ublic\Pictures\Afbeeldingen\pixdaus 165\reflectie\refle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737100" y="6165850"/>
            <a:ext cx="412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In het verleden gebeurt niets meer.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Public\Pictures\Afbeeldingen\kepguru.hu\vogels\FEHRFA~1.JPG"/>
          <p:cNvPicPr>
            <a:picLocks noChangeAspect="1" noChangeArrowheads="1"/>
          </p:cNvPicPr>
          <p:nvPr/>
        </p:nvPicPr>
        <p:blipFill>
          <a:blip r:embed="rId3"/>
          <a:srcRect r="3543" b="3937"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076825" y="6308725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       Paul de Groot.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348038" y="2276475"/>
            <a:ext cx="27527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3200" b="1">
                <a:solidFill>
                  <a:schemeClr val="bg1"/>
                </a:solidFill>
              </a:rPr>
              <a:t>Fijne </a:t>
            </a:r>
          </a:p>
          <a:p>
            <a:pPr algn="ctr"/>
            <a:r>
              <a:rPr lang="nl-NL" sz="3200" b="1">
                <a:solidFill>
                  <a:schemeClr val="bg1"/>
                </a:solidFill>
              </a:rPr>
              <a:t>feestdagen </a:t>
            </a:r>
          </a:p>
          <a:p>
            <a:pPr algn="ctr"/>
            <a:r>
              <a:rPr lang="nl-NL" sz="3200" b="1">
                <a:solidFill>
                  <a:schemeClr val="bg1"/>
                </a:solidFill>
              </a:rPr>
              <a:t>en </a:t>
            </a:r>
          </a:p>
          <a:p>
            <a:pPr algn="ctr"/>
            <a:r>
              <a:rPr lang="nl-NL" sz="3200" b="1">
                <a:solidFill>
                  <a:schemeClr val="bg1"/>
                </a:solidFill>
              </a:rPr>
              <a:t>een </a:t>
            </a:r>
          </a:p>
          <a:p>
            <a:pPr algn="ctr"/>
            <a:r>
              <a:rPr lang="nl-NL" sz="3200" b="1">
                <a:solidFill>
                  <a:schemeClr val="bg1"/>
                </a:solidFill>
              </a:rPr>
              <a:t>gezond 2013!</a:t>
            </a:r>
          </a:p>
        </p:txBody>
      </p:sp>
    </p:spTree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Public\Pictures\Afbeeldingen\photo.net\fauna\reflekt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2372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nl-NL" altLang="ja-JP" sz="20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Een geheim is zoveel waard als de persoon voor wie wij het moeten bewaren. </a:t>
            </a:r>
            <a:endParaRPr lang="nl-NL" altLang="ja-JP" sz="2000" b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Afbeeldingen\pixdaus 165\reflectie\r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178425" y="6022975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Twijfel is het begin van wijsheid.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Afbeeldingen\pixdaus 165\reflectie\ref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859338" y="6165850"/>
            <a:ext cx="410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Heb je haast? Maak dan een omweg.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Afbeeldingen\pixdaus 165\reflectie\reffl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63713" y="5951538"/>
            <a:ext cx="712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Het is geen wonder te vliegen, of op het water te lopen, </a:t>
            </a:r>
          </a:p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het is een wonder op de aarde te lopen. </a:t>
            </a: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Pictures\Afbeeldingen\pixdaus 165\d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2372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Er is meer boven je pet, dan eronder.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Pictures\Afbeeldingen\pixdaus 165\reflectie\reflec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19250" y="5880100"/>
            <a:ext cx="7221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Het gaat er in het leven niet om perfect te zijn. </a:t>
            </a:r>
          </a:p>
          <a:p>
            <a:pPr algn="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Het gaat erom, dat je iedere dag beter wordt.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ublic\Pictures\Afbeeldingen\pixdaus 165\reflectie\reflect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61658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nl-NL" altLang="ja-JP" sz="2000" b="1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Calibri" pitchFamily="34" charset="0"/>
              </a:rPr>
              <a:t>Een enkel vriendelijk woord kan drie wintermaanden verwarmen. </a:t>
            </a:r>
            <a:endParaRPr lang="nl-NL" altLang="ja-JP" sz="2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323</Words>
  <Application>Microsoft Office PowerPoint</Application>
  <PresentationFormat>Diavoorstelling (4:3)</PresentationFormat>
  <Paragraphs>65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MS Mincho</vt:lpstr>
      <vt:lpstr>MS PGothic</vt:lpstr>
      <vt:lpstr>Times New Roman</vt:lpstr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Reflektionen mit Wahrheiten</dc:title>
  <dc:creator>Kees Koen</dc:creator>
  <dc:description>Übersetzt aus der niederländischen in die deutsche Sprache von Sigi Pl.</dc:description>
  <cp:lastModifiedBy>Groot</cp:lastModifiedBy>
  <cp:revision>36</cp:revision>
  <dcterms:created xsi:type="dcterms:W3CDTF">2010-03-18T20:30:10Z</dcterms:created>
  <dcterms:modified xsi:type="dcterms:W3CDTF">2012-12-16T15:04:55Z</dcterms:modified>
</cp:coreProperties>
</file>