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8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2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6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6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6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0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5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9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20892-DF07-4B93-A64F-B2029F4E8177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F6EC6-D238-4704-AB6A-80699C4C3FF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7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bg1"/>
                </a:solidFill>
                <a:latin typeface="Bauhaus 93" pitchFamily="82" charset="0"/>
              </a:rPr>
              <a:t>Teleporter</a:t>
            </a:r>
            <a:r>
              <a:rPr lang="nl-NL" dirty="0" smtClean="0">
                <a:solidFill>
                  <a:schemeClr val="bg1"/>
                </a:solidFill>
                <a:latin typeface="Bauhaus 93" pitchFamily="82" charset="0"/>
              </a:rPr>
              <a:t> 2012</a:t>
            </a:r>
            <a:endParaRPr lang="en-US" dirty="0">
              <a:solidFill>
                <a:schemeClr val="bg1"/>
              </a:solidFill>
              <a:latin typeface="Bauhaus 93" pitchFamily="82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Inleiding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12 november 2012</a:t>
            </a:r>
          </a:p>
          <a:p>
            <a:r>
              <a:rPr lang="nl-NL" dirty="0" smtClean="0"/>
              <a:t>Robin De </a:t>
            </a:r>
            <a:r>
              <a:rPr lang="nl-NL" dirty="0" err="1" smtClean="0"/>
              <a:t>Vylder</a:t>
            </a:r>
            <a:r>
              <a:rPr lang="nl-NL" dirty="0" smtClean="0"/>
              <a:t> en Lowie Willaert</a:t>
            </a:r>
          </a:p>
          <a:p>
            <a:r>
              <a:rPr lang="nl-NL" dirty="0" smtClean="0"/>
              <a:t>Op de markt vanaf 2 januari 2013</a:t>
            </a:r>
          </a:p>
          <a:p>
            <a:endParaRPr lang="nl-N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6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De Werking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De herkenner maakt grondige doorlichting persoon.</a:t>
            </a:r>
          </a:p>
          <a:p>
            <a:r>
              <a:rPr lang="nl-NL" dirty="0" smtClean="0"/>
              <a:t>Je word gekloond maar word op je oorspronkelijke plaats ‘vernietigd’.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61355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Het materiaal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Voor de deur: zilver, koper, lood en </a:t>
            </a:r>
            <a:r>
              <a:rPr lang="nl-NL" dirty="0" err="1" smtClean="0"/>
              <a:t>tinmalgaan</a:t>
            </a:r>
            <a:r>
              <a:rPr lang="nl-NL" dirty="0" smtClean="0"/>
              <a:t>.</a:t>
            </a:r>
          </a:p>
          <a:p>
            <a:r>
              <a:rPr lang="nl-NL" dirty="0" smtClean="0"/>
              <a:t>De wanden hetzelfde plus Messing.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4148"/>
            <a:ext cx="269557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56091"/>
            <a:ext cx="2220838" cy="222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66385"/>
            <a:ext cx="185737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4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Uitzicht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Recht voor zich een groot scherm daaronder computer</a:t>
            </a:r>
          </a:p>
          <a:p>
            <a:r>
              <a:rPr lang="nl-NL" dirty="0" smtClean="0"/>
              <a:t>Links en rechts censoren</a:t>
            </a:r>
          </a:p>
          <a:p>
            <a:r>
              <a:rPr lang="nl-NL" dirty="0" smtClean="0"/>
              <a:t>De beschikbare tinten: blauw en licht grijze tinten of groen met witte tinten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Problemen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Wat als je je </a:t>
            </a:r>
            <a:r>
              <a:rPr lang="nl-NL" dirty="0" err="1" smtClean="0"/>
              <a:t>teleporteert</a:t>
            </a:r>
            <a:r>
              <a:rPr lang="nl-NL" dirty="0" smtClean="0"/>
              <a:t> naar een plaats waar al iets staat?</a:t>
            </a:r>
          </a:p>
          <a:p>
            <a:r>
              <a:rPr lang="nl-NL" dirty="0" smtClean="0"/>
              <a:t>Reflexen, herinneringen… kopiëren</a:t>
            </a:r>
          </a:p>
          <a:p>
            <a:r>
              <a:rPr lang="nl-NL" dirty="0" smtClean="0"/>
              <a:t>Bijwerkingen</a:t>
            </a:r>
          </a:p>
        </p:txBody>
      </p:sp>
    </p:spTree>
    <p:extLst>
      <p:ext uri="{BB962C8B-B14F-4D97-AF65-F5344CB8AC3E}">
        <p14:creationId xmlns:p14="http://schemas.microsoft.com/office/powerpoint/2010/main" val="140457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Voor en nadelen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Voordelen:</a:t>
            </a:r>
          </a:p>
          <a:p>
            <a:endParaRPr lang="nl-NL" dirty="0"/>
          </a:p>
          <a:p>
            <a:r>
              <a:rPr lang="nl-NL" dirty="0" smtClean="0"/>
              <a:t>Je kunt naar bijna overal in een zeer korte tijd,</a:t>
            </a:r>
          </a:p>
          <a:p>
            <a:r>
              <a:rPr lang="nl-NL" dirty="0" smtClean="0"/>
              <a:t>Het is zeer ecologisch</a:t>
            </a:r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Nadelen:</a:t>
            </a:r>
          </a:p>
          <a:p>
            <a:endParaRPr lang="nl-NL" dirty="0"/>
          </a:p>
          <a:p>
            <a:r>
              <a:rPr lang="nl-NL" dirty="0" smtClean="0"/>
              <a:t>De kostprijs van het toestel</a:t>
            </a:r>
          </a:p>
          <a:p>
            <a:r>
              <a:rPr lang="nl-NL" dirty="0" smtClean="0"/>
              <a:t>Het is zeer groot</a:t>
            </a:r>
          </a:p>
          <a:p>
            <a:r>
              <a:rPr lang="nl-NL" dirty="0" smtClean="0"/>
              <a:t>Je kunt het naar nergens mee nemen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62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Mening Lowie Willaert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4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latin typeface="Bauhaus 93" pitchFamily="82" charset="0"/>
              </a:rPr>
              <a:t>Mening Robin De </a:t>
            </a:r>
            <a:r>
              <a:rPr lang="nl-NL" dirty="0" err="1" smtClean="0">
                <a:latin typeface="Bauhaus 93" pitchFamily="82" charset="0"/>
              </a:rPr>
              <a:t>Vylder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152</Words>
  <Application>Microsoft Office PowerPoint</Application>
  <PresentationFormat>Diavoorstelling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Teleporter 2012</vt:lpstr>
      <vt:lpstr>Inleiding</vt:lpstr>
      <vt:lpstr>De Werking</vt:lpstr>
      <vt:lpstr>Het materiaal</vt:lpstr>
      <vt:lpstr>Uitzicht</vt:lpstr>
      <vt:lpstr>Problemen</vt:lpstr>
      <vt:lpstr>Voor en nadelen</vt:lpstr>
      <vt:lpstr>Mening Lowie Willaert</vt:lpstr>
      <vt:lpstr>Mening Robin De Vylder</vt:lpstr>
    </vt:vector>
  </TitlesOfParts>
  <Company>UGent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Teleporter 2012</dc:title>
  <dc:creator>Lowie</dc:creator>
  <cp:lastModifiedBy>Lowie</cp:lastModifiedBy>
  <cp:revision>5</cp:revision>
  <dcterms:created xsi:type="dcterms:W3CDTF">2012-03-21T14:19:00Z</dcterms:created>
  <dcterms:modified xsi:type="dcterms:W3CDTF">2012-03-21T15:11:10Z</dcterms:modified>
</cp:coreProperties>
</file>