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2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10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001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0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10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839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6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91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33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5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76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0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19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2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03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00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66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ED85-0A3D-4513-A1DC-2AAC1C9B4F25}" type="datetimeFigureOut">
              <a:rPr lang="nl-BE" smtClean="0"/>
              <a:pPr/>
              <a:t>9/10/2013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CDE5-4EFF-491C-939A-C35ED0F3457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3275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f/f0/Steam_engine_in_action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boot van de toekomst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Door 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S</a:t>
            </a:r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tijn 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K</a:t>
            </a:r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ustermans en Robbe Van Doren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6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2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8" decel="50000">
                                          <p:stCondLst>
                                            <p:cond delay="8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2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8" decel="50000">
                                          <p:stCondLst>
                                            <p:cond delay="16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2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8" decel="50000">
                                          <p:stCondLst>
                                            <p:cond delay="20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2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8" decel="50000">
                                          <p:stCondLst>
                                            <p:cond delay="22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Boot van de toekomst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Werkt volledig op een milieuvriendelijke manier : zonne-energie</a:t>
            </a:r>
          </a:p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Heeft een gestroomlijnde vorm zodat het minder energie moet verspillen</a:t>
            </a:r>
          </a:p>
          <a:p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Lengte: 31 meter</a:t>
            </a:r>
          </a:p>
          <a:p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Breedte: 15 meter</a:t>
            </a:r>
          </a:p>
          <a:p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Hoogte: 6 meter</a:t>
            </a:r>
          </a:p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Zonnepanelen 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oppervlakte: 500 m2</a:t>
            </a:r>
          </a:p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Topsnelheid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: </a:t>
            </a:r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25 km/h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r>
              <a:rPr lang="nl-BE" dirty="0" err="1" smtClean="0">
                <a:solidFill>
                  <a:srgbClr val="FFFF00"/>
                </a:solidFill>
                <a:latin typeface="Elephant" panose="02020904090505020303" pitchFamily="18" charset="0"/>
              </a:rPr>
              <a:t>Maximele</a:t>
            </a:r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 capaciteit : 200 persone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n</a:t>
            </a:r>
          </a:p>
          <a:p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31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solidFill>
                  <a:srgbClr val="FFFF00"/>
                </a:solidFill>
                <a:latin typeface="Elephant"/>
              </a:rPr>
              <a:t>Bedankt voor de aandacht !</a:t>
            </a:r>
            <a:endParaRPr lang="nl-BE" sz="3600" dirty="0">
              <a:solidFill>
                <a:srgbClr val="FFFF00"/>
              </a:solidFill>
              <a:latin typeface="Elephant"/>
            </a:endParaRPr>
          </a:p>
        </p:txBody>
      </p:sp>
      <p:pic>
        <p:nvPicPr>
          <p:cNvPr id="29698" name="Picture 2" descr="http://www.helderester.nl/wp-content/uploads/vraagteken-groo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543" y="2101727"/>
            <a:ext cx="4953000" cy="3695701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8440615" y="2473569"/>
            <a:ext cx="308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  <a:latin typeface="Elephant"/>
              </a:rPr>
              <a:t>Zijn er nog vragen ?</a:t>
            </a:r>
            <a:endParaRPr lang="nl-BE" sz="2000" dirty="0">
              <a:solidFill>
                <a:srgbClr val="FFFF00"/>
              </a:solidFill>
              <a:latin typeface="Elephan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Boomstamkano’s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pic>
        <p:nvPicPr>
          <p:cNvPr id="9218" name="Picture 2" descr="http://www.cultuurwijzer.nl/sites/cultuurwijzer.nl/contents/i000471/tijd-zoek-pess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9024">
            <a:off x="4581677" y="3003126"/>
            <a:ext cx="3960000" cy="2970000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xITEhUUExMWFhQVFxcVGRgWGRoYGBYYFxQXFxQYGhoYHSggGBolHBQUITEhJSkrLi4uFx8zODMsNygtLisBCgoKDg0OGxAQGiwkHCQsLCwsLCwsLSwsLCwsLCwsLCwsLCwsLCwsLCwsLCwsLCwsLCwsLCwsLCwsLCwsLCwsLP/AABEIAMIBAwMBIgACEQEDEQH/xAAbAAABBQEBAAAAAAAAAAAAAAADAAECBAUGB//EAEUQAAECAwQHBQUFBgUEAwAAAAECEQADIQQSMUEFUWFxgZGhBhMiscEyQlLR8BRikuHxI3KCorLCBxUzQ9JTY4PiJDST/8QAGAEBAQEBAQAAAAAAAAAAAAAAAAECAwT/xAAlEQEAAgICAgEFAAMAAAAAAAAAAQIDESExEkEEEyIyUWEUUnH/2gAMAwEAAhEDEQA/AOrTVwKHM1bkYJeb3n4n9IrrYnJ+D8i0MyX91zrx3s/pFFwLDVKeLeVYe6TiThkG3RnrmEF2J13S7asAIsS5T6yT8QduMAdDCoCn2JV5xJdrAxoXzJHMGIJlnIhv4vPKJLXMBoE68VDrdYQBkTkmqVJ1+E14E4xKWs1DKPEHzgSZl6jhWxn8hDASxglD4ZYjVAW0MMHTz/SCmYDrB3Ej8orqUCKIB2sD5QyZjYXQeRgJqQomiuT/APOsESVgeJm1ux6EvA0KfEH8REIrKRT+owEkzHolYVrZQLcg5iKpUwVChyfdUmEUkgXkpvY0HrDy1kAks+sM+6AnKmKwNw8S/WDF9VNYaKi5hIokEa/E/C6D0MEkF6571NyUICykfX5wlFOsCBlWz5c8ogVuHUlxrcNzgDXdj7hEqt8xWBqTvA3wpadSiNlIArctUM51/XOIK2PwaIgOc9eY8ooKQdf1xpDgFsa7gHgYOWB2xK9t+UBMq+nhkmn16mBhRzGWRB+RiSltWuGowE79M+sOX+ngQUG/MjzhOkauY9RAEvb2GuEOUQSrV0r5GJKrr+uEAxWBv4/OGfXCu6uTQwR9GAj9Z/OFEgNg5mFFGAZgdq7vEPQ0iBB4aimnVoE6R76kjUSh32OSYmJiM5g2PdCi3B9UZEkqSCGIB2JPooiLClkD2vOvJ4hdBAf+bDqDEwGGKQNiaeYgGSovVA3pKa73rBQoPiBsLAbneB0yrsCj6k+UElILHAPRiadC0AeYk+6BXJvzhyVNToT/AMYoATElrwA2gn5mCgrBJVd/D/yAeAuolg4pBO0eJ+IBh7hGA8gOZBgSQTi43eHoCQYHMl+8qZ+FJfpAFmyjsHF/7YlMkJYXmfKierpiqi0hvYWU5qIPoXbZEpNolK9h3Gu+kdRAHMspAKSneECv8wESE0s93pTlEJloSNRP3vpoAm1gZNtIcc3ggs6VmEV1glPlDJlmpu12l39YImalqXX2U8oYywWvS1bwXHnARCl5BW1iKfziDSZ5wrvYH+lUMQGa6eZ88odOsFTcD1FYKmUB3Djc4feDDlTVB5t55QwBONRqJL8mBjju1na5NnmCXLV40kXyXLP7oBOLEOdsSZ0RG3XzbSKOCdoukdTBE2hBYX+FAfOPMLN23tCaFSVNU3hrNA4x6R33Z/SCbRKEwFslJDFjmKwiYlZiYaiknJuP5QgC3ipuJAgaljN9jAnyENeLUrx+YeKggWcmPGIhe3g4L8jEEvqP4n84dKi2fJ/IxRKZLfAqfZ+eEP3asX4EJ9IgFnM/yt5mJJyZXBmgJhIAwHJvKEBubZEAUpODZY8omrH6+cAlTE/q4hgsGorlTyhYVJI3uekPTEVEA6SWwhQNR2HqIaAxRLBqAOH/AKvA5k0DGWknYpQPVMMmSpPs6/hS+9jWDzLxDB163AT5iIGRPb3Fb6H+poGJyAfaUH356yCRFaYFu/ds2SUo9Uk9Ymm2KcOlhtD+TRBeSs6lM2L48Ujzgktz8R2UPpFUWxQyHC8OjHziZ0oke8fw/mIC73qRS9wAPVhA+8BzUNhT5OIrot95QAQGJqoqU/ABJfnFkpKT7YD66jmWgCS6jXvp8oCpBSXZQB+8kDqTBpct6kA7QabMCYJKCquktvx5qccoAKm1Y/u/2xMSyQCwU2BIduZMOq0IJZK0k5i+CRweCJXqbo/QwAVleWGx/wDjSKpWlRqFJ1lJUH3uKxeXdBxWHL0dvyG6HATiCODPFAZUlLUUptZPPIQX7NqWebw/dvUvTaloZw1VAjKo+cBNmHiYnXQevSBKnglh0I83BEKShIchQH8TjiCYIaj2q7CGiAEyWPe7zgSfnHlNo0SJy76lEFSiovUglRN3APRuUerhKnxTqqDwwU0efaSsq/tU5CZuDqCR7r1FGwrHPLvXD0fGrE2mJhm6U0XJTJJCqpAdw2YrG9/hUslE8XqAoY6vbeg4RmaMCpiVJmLTMxDNwINa5x1fYTQ8uzyCUkssvWtBStKVc8Yximd8unyKxEbh0oB2E6zTpSHNccdlYj3oBZuLUiExYfHlT0rHoeMRV4MwcHU1N4xiRmNRq6iW9Ip/aUl2dxrLekElqJwVTUWI8vWAspQ+ID8P1hkUwJOuoPrEN4HAEekJUtOo8yejRQgsay294bvdR5iGoMFHjSJX0hsDy+UBEqJzA5/kIJ3jUrz/AFiHeJ1JHL0iMyaAalIfex5hoAwWv6IhQH8J4H0DQoDFBX7oXxJH9vrCBUqplkEfGlB5ELNIh4s0t/D/AO0SVbECni4kegiCZKyzhNMGAHksRNNqWAxQo7QpA85rwP7Qg0dJG1RHpCVZpADk11JVeiB1S71QlKVfEySv8RviGm6PmrwmqpqUUPxQlIMGscuW/hBTtUB5uY0EBtRgMmUic10EL3zVKJ3gr9ItWcKRihQ/d/WLqsKtxhpYSMAh9jCAqK0gSTeQQjahV5/3gW4NFadLQo0v+Q5ERozpSsQEvt+bQD7RPHuAjYzQRXs9hGalp3KT84t/Z2wUT++onyMMiapXtSekF7hB927z+cALu5hdko/hUtJ5pIgMuVNSS6Lz/EbzbneLZsqE+8Bvb1EFYZKY7G+RgulcWuYl/A+wBjzB9IAdIrzlKB3qV8oJ9nU7lS1fxEN+FoNLSRgVjbVX9QVBA0Wt8Qob3bnDhIVgo8FU8/SLPcXsW/C31yiCrGkYCuxooUqzNrO8jzEch280Gk//ACEsk0SsOatRKvDU6juG2Cdte14sLSpTKnqDkKqJaTgS2KjkOJyB4jQmkJ1qnTZs2YZhTKKQ5YJK1DACgolWAjN/xdcMz5xoXRiAJroLviztqoTsj1CVa5ZQklSEhwgBTJZWQqRWhpHm1hSoFwDicYxu2GmzNmpSg+CU43rNFngzc9cccW/J6vkRXw579PckoOY5YdIYytQPMR5V2Z7cLlAImMuWMj7Q/dOW7yj0+zTZcxCZiSChYBSp8QfKPTMPAMZYFD9fnEWSPomIJkJDkDH7xI5O0RlO/stziKsONXpDOBqB3wJdlJqCx1wCfo0LHiGGBBPnnAXQs0q3WJOdb8Ip2axXB7albCX86xNhUVGyAMkPkDwbzhzLOFW1frApUsJGJAGdflEioEt3gfaAYomJSfpoUQCj8aPrjCgMdOkUn3IGqcjEqWNjSj5oeKa55yTKP/kWnp3R84heT7ya7JjjmUDyjIuzLal/ChDfeSX6Ui3ZyVEeFIB1ODyKfWMmWUnIDdMJ/si3IsqFD/VIOp3gNSbZqUURub1gfcAYziN5TFM6M/7sSGjBnM6tAXVWVJDve3MSerQEWQfDMHL/AJQL/KBmo73HyiKrFKTjMVwBV5CCLyJyEYqKd5/4kwl2mSfeSd7xSHcpremndKmq6JRDC1yzgm0f/hMT/WkQ2LRs0pWAkneAfWGlSlIcS0oSDXwSyK6/CmsUJc2YpVJCkp+KbNlp/lQFq6DhGxZ1JTia7H/KIOF7ZdoZiZyJb0QHUwKTeVkQQ9Esf4oHYe1y0ZgjFo5nS2ke+nzpoPtzCR+6CyP5QmKqZusDeI8N5mbTMPdSIisQ9P0b2ulL9q8nkRG2nSMtfsEqOPhx5NHjsm0AYUMb2gNKELASWJNDkDqPlxi1+RaJ56S2Csxw9FM5eQXuYfKDfbCA6kEAYn9RArLbEzEJVeAfIqwIoRzijprSCQLvh1kjoI9k2iI281Mc2t4vFe1k6aq2TVTgy1KJ2XcJd3Wm6AAdmt4bs9b+6mhwAlQuqL0qQQo7iOpjqbRo5WkrUiUKIR4lLb2EvVjrOAGvYDHM2LQfeG0JM+RLVIN39qsIEw94UKuk1IF0mgJqnXCJ8q8raPp3+1uaf0z3IupIMxQcNgkZKO3UI4onPXFq12OWj2ZoWc7qVBA3FYClfhEUpp2c4ta+MJlyzkncpSZxfpHs3+HUiZLlXVTAQvxBDewc/E+eYbGPHdBUng3bzZY1JCQWzqoc49U7OaSALYHlGL3mrtgw1vE77d+qWrUDygM2YRilTaxXyr0g9lmX0uDBiI6RO4289qzWdSqImPUE7lP61ESC9Z8oMsaoqT+8TVKQrYfD/NUdIqILtsvN9wvcyGgsq1IIo7bj8hAEWtzWWUnckjmknq0WklJ90QAZlulJIcgPrBHU4QlLr4QquohtlCRBFSwdnEesObNTwltxPoYogL3xdBCgJsZ+I/iMKAyEWROYJiwLFLI9kvtdvMPFc6TVkUwwtC16hteIHmWUAe2BuQP7lKhrPOCDVS170ygP5UCEizK+IfW+LaJIPtc8PKIhxpZHweUL/N05I8ommyyoOmzIybg0BXOkXyUOEBXpEfe5xYtSrgoyt6ggc2J6QGz2hJ9sSU/uqUvqUJgIItiPvcST6wRNw5c3ix39nGrgIgvSKBgByfzgICmCIMLxBDYgjDXAhpNeUuDS7TOOCBAeb6T7CWqUHlftUjUGU21Jx4E7o5iY4LKSxBYg0IO18I9y76bndHCM7S2i5NpH7aWlRwCgGWNyhVtmEcbYY9O1csx28gC9R4fnDd8RXAiup467SH+HirzyJwbVNFQP3kCu5hvi7o3/AA8kpYz5ipp1DwI6G8efCOcYZdPrRpa7CW1KrMVFd5SlEsoUSPZAB2XDnFXtKFmYmXLSolYFA58eYGeDU3x0Fp0BKKUJl/szLom54WS7lJbEH6zivJ0FPQVKRaFXlG9dULyMGZ6K47cI1alo65brmrr9S0ez+g0yJQSA6jVaiFJKjuIDAYAfOPH+2Whp9jnr71JuTFrVLWKpWColnyUAag9RWPUzpO0Sh/8AIkkJH+4h1o3mjpG8COf/AMQlfabGgyUqmtNCz3Yv3QEKBJAct4hhHSuWvXU/157Y7d9/8eWm1wNU8nCHCBshjK1DrHRyXdCUWo3glQQVJP3kKStqZlKFNrLDOPSe1MyR3veyFOo1Ww8BLO4Pxax6vHnegVJE4CYooRMCpRUGN2+LoUUn2kpLKbGgIqBHW6OUA8ssVS1FCmrUODvqnGOPyLTWm4h3+P8An26vsvp9yJasTHSTtIXSxx4mhwMedWS0pE0KTSoO74mjqdOC/Z+9T7UqpOtB9ocHfnHDztr7XtvSt43MctmXppB4EgljlwpB02oKU2Bxr5g8Y4Kx2Vc0P7hcPgDu1x0dkmJEyWgYAEa2ZJ11eN481pnUvLfFWI3DbIG1togRmpTkA5w2wy1jad0AQm84uqTXPP8ACSI9bzLabUAPdAwqRTZBBaUNgC+oxWtFjBfu1s/xIS/nXfSMi2WW1JqlcsjYClXy6w3odEmYPh6iFHOI0rPAAMhVKYv6QonlAkdGq1iIfYFjCInS6/u8oY6RXmBBBfs80+91h/8ALV6+hgf2+YRQAboJLtE4ijHzgEjR0w/Rgh0csYK+uEAWqarG95QEFYPvdYCyqxTISLCrMgRKzTJj+9xi2oPioiAeRo9GahF2XZZQ1RlmxvgpTw6NFrPvfXOA0lzQPZA3mAmdMOKqbIrDR8z44NLskwe8ICaQ+Km3wVKE/GIDMlkYgQJV3VAXB3fxDmIf9n8Q5iMidLq4TA6/OEzEcysRM9Nzu0fF1hFhgv0jnV2pQomm8/KnWKFpVMmFlFStSQH4sB1jjOevrl0jDb229JdppMkEmbeIyRXhewfjHmmnu2ZVNC5EoSCCSSCHmOzFV0AOG2muMA7RicFtNlrlit0KDONb4E7jSOfnJBjpryj7mZnxnh0K9P2e0f8A25IKjjMR4V73FTxcQx7LS5oeyT0zM7kw3F8D7KjvuxhWSwrmkBCCo7EuekdLobs3cWFzgoIBdQQQFlsA4okHXUgZPhzmvh1bX8l0i3n3G/6wlaHny5qUdzME72kJuFRN2rpDG+BjRxHTWfRqkzliTIWhBurSCFkJvISpSCV1dJWQXqCGNY6aRap6FFVmJQjJC1KWANQWfEN5eGOkUk/tgqUp/a9tBP72R38o5XzRas1mHSmLVtxLGl6HnAi8UIAyJCjyS46iOw7NrCkqlKrQprmkhsNTHCM2ZJABWQFowBR4qEVcDDkIn2cnXp3gBSGYORVtQApzMcqbnrp6KzqdftWt05SWSRV2qaAjZwiFjSuZNFw3iHJZn6vUtqgva2zKFpIqygFAYCrg9QrnFvszopSV31lrookMrHMt7IxjrjxfduXDLk1E1bNis01KfEsDXeqRswAG5jBiSaCvlFmYhJqa/WyIX05AjkPJ49jyIKWUirPtiCC+UTCUjFid5MTExsB9c4CQRsEKGEw/QhRRyyrAUi8opA1qLAc4nZ5CFFr7n7occxSHXb1qoAPrfETJmHWeP5xlFpVlQn3gN5iQnNQKS+2KBs6/hMCKCMi8BtIWR7ZQOMS+2Stfn6RiiTM+E8jBpNmWrJt9IDRNsRkR1gSrUjIB91IFKsON4vsSXPSDISlPsy1E/eBHnE3C6kBU+acCW+6IEudN+JQ5xrBMxwDLKXwy84MpBADqFWpiwpXrGJy0j21GO0+mEm1TM1KPH84mLSoe8Y1bTLRqc16YbsRGRp23iRZps5CQFJQSmgoo+FJOsOoGsY/yK9Q19GfbRs85ZDlKm1tTnF5DEezscna2UeK9le0syTaUqmTCULdEwly4V7xzLFjHsaZ4IooEOCGIwcl91Yzmy2p01ipW3YhUm8wDjFz0pzjPnJALHbXWzw4mqUWQgk7Mi+ZwGOcMqzVeaSfuS/7leiRxjyTM2nmXqiIjpRRJXNWUS2oKk4CtN52Rs2exCQACKmpUTWAy7bcSUykJRrYOeJqX2mK4thzU7bCovrqGHKNxMVhuLRAvaGRJnyVS11ChRTeyr3VA4Ag/KOZ0f2NsaAO8Cp63GKilLtqTlveNObayTgs1ww8vRoBadMSJKb0yYAtWCBUgPklNTSL9W3UMWrEzuzRndzKTcCUJGSJYarbMd7RlWjxL8SbtMHrTWBlHPW7tUSo9xLLk+3McckCozqoiMuZarRMpNWWxu5csOYMWuK3duHOctY4jl1to0mEtgNQz4CI2NE+eSJYuJepJrXb6ARgyJ6Biamms9I6PR61JT4ZgbYUBX8wcx3pjrH9cbZLSgjRgkq8M5SVDKXgDtvU6AxJGkJ0tYKrgVimYAElRJGKTR+catm0iEuFTr2QScf5dxjD0/ptRmJAAuJrgynYsQTv1Rq2OnZTLas/xraSt8tclJmTAtbgpJLFlPeAIz9inSKdk0wEAhLDh5kCscjpGSJkv9mhd4KBACEu7tiC7NqTqyqAotcwe08cskW9OsZK2ncw9Cs3aRANX3t1jVs+nUqoFDjV+ceVyrbvH1vi3ItYf2uBjlE5K9N/Zbt62i2gh2DfWsw6J4UWSUviz1bWxyjzezaWmJ1tsjVkaVvkBTFLhxUFy7VBFaEvujrj+RaZ1MOWTFWI3DsytUKOYWVAsJswAYeNm5pMKPZt5kphle676zAOMQujWOsSuJHvPuHziIa32pcqSqY/sigJZ6sPOMfRvbhLgTUK2lJ+cWO1Et7NMF7xBiwGQUCa7o89I18+MZnlqJ09ksOmLPPSe7mC9k+O1w7RfkFvaCTjixjxSwIJUalkhzvdhhxjotF6bnSGBWZiRkqvXER5711w9FLb7esSbegBilIGTMRRoD9pJJ1Nyofyjn7B2jlz0hlsc01vA/KNZKiW28z0ePPartCdomF8DiTXbhvjOnTiCokscQ56cIthn9ok6y9Nxitbp0tiiaUq3hyAerRnxmeFnQv2tKiohT3S5Dgs/10jN0rIE6UuUSAFpUirDFFCHxr5RE2qSgNLSQGalAGLB8S0VJ+lFJIegBODOGPjBYajHSuKzE2q5nR/+HaixnzgkPUS0uW1BS2Y/wmO6sciXJlJlIC1XKBSyCSNoSyTypDoXLAckqOT58BUwG02t/dAGs08qiM3yzbta4qx0si2qIYrZOoJYcKjkICu2pAI8Sq50B4Rk23SQSGVMAzbFW1gKnhGEe0BKhccjMhjlTZjtfZCtbW/GFtate5dMu2akpAHIa8qxQtemQB7RUcgKD9NojnwZi6rUTs+s9zRf0Zo+/iUgdeTF461wf7S42z/qA5lqnzHxSg0/JxUnlxgabNKTVTOcXz3640NKWSWkAImqSvUEKW7ZMlNKtUxgTL7uQRtIx2hwI7+Pj1w4Tffa+qelI8CSdV1MZ04LL+Ft+PUwELIwJ5mGMw6zzjKeQ0iQolg5Vkzk01NHX2KQpAuzglRoWBPhwYeHWwpFTsrZyHVLnyyo0KVBfkVJvcjGva9AzJygZk9tiJYQOZVG6xwipPs0p6h1CgqrDHD5b4rr0d3iwxJrkctbMW+sI2ZfZwJS5nrVk18PybDjBrElMpQHdsCanFR41JjXjtd6Dk6IPdlCyo3hVlqA5AV5xSmdlZeNW1JHi5qLdI6qdZmAUCQFVD4kcDSKxS+fLHrGprEpuWAns5LHuJbeVKPEsBuAjLtmj5QUoFEsANR1JJctw5bY6ibZZ3uTRuUj1HyjLtNmtaqKly1jJyim40IMZmIj0vLAXo8SiWUWdgLwZ28QfBTaw2TPGhYLIlSnCLuGJJOAc5Y44coSNEzgSTLmAHG4mXM81Exu6M0KgpvPMxqlfgw2BhGIiJnpqd67G+yKP0PUQo0hLXqMKO+mGBMsJTioQyJA1iKfeXqvziUq0FIIiItz7GhSFBXvJIzaobLfHlEw9Y9HtVpuoWouWSVMM2DtHAaZs65YTMZBlTCShSCVJxdifdONNkZntYWtDIDKcB3A2iLK1Mo0dyB84w7Pbl1KTdf5bYX2xWZd9ZMcbVmZdqzEQ2FLKVXk+Fs36ecdX2X7UAtLXlm/J486M0wSzWlSFBQy+jGZpuG631L1206VAUQkHxCr0jntJmYqZQi6opc5hgQQGyIaB2WapQCktXBh+kW5wSA6jX576dI81bzWeHe1YtHKhLsZIYkkj4aB/e4GlNkXFWcF8AMTmXutTeKRQmaSSAbhKhhQgJ3PR8cozJs+ZMOYD4Jz45mOvhlvzM6cvqY69N+ZpJEqgUTTBOJ3kRmWvSM2Y4T4EnVjtqKg7QRD2TRj1o/GLp0ewq43Yc46UwRHrbnbNMsMWAe8Sp9eHLM7TFuTJAIyGbVYRfTZk53uEHlWOVmpQ4NHSYs5bhesMqyhIa4dq2fkrCNSXdIZJDfdI44GMVGjZR/3FchA7fowJSDLVfLsUkhNNbu8b3Mek4/ZaRCUKYWqdLIxcLmpD7ThzjnrYtSlkqUVkUCmAcA0LN5xb0jo5MsBZQAHYXVKINH95OzKM1coKrhvujzUI52khBSdZMFsejJk1TSwCcdUQutm/EehMGl6RuhhLlnXeClPwvN0jMEukl6OkdwETVSkTgaqQqWGANHD1psD68Y0dGW8pQESyJgT4XCWSdbqvljuB4Rg6H0lPcd3JS3/AG5QSOeEdTJmz1DxJCTtKTzA+cdY/h6DVpdYrMkLA1ghbfhwgkrSshRYLY7QR5iFZpc8ElakEHIOAOHzJjQDCNRs4XrJblXLqQ4OBFD1GEZk2zF3vrHFvKLSZtCGcH6yijIsQS7Lml8lLUQNgqOsaRdQJdPHMGty78Y2DapSZYCUGY+Rx4mMNMlWt9/6xBSgNXT0gLClkq/0gP8AyJHnBO6UAS4DfecRVCx+jxNJGalc/mIofv1fEOnyhQ4Kfvc4UByPdKTlTpzhklzTHUc4RWoYUiJtSveSDvEREbcShCiQfZNDu15xxyLZRaF+KQsAFIpcI9lSdobpHWaRnXpSkoBBLUvG6z1pHKT5YFGO3GMW7WJYxlAOxJGsDzBw+sYZ9hjQ7oQu5ibXcs59kJzqjQ7nZBJVlJwS+6G4TcrOh9IzkIuBmyKgCRsAJboYmqWuZWYpRJxcvwDUA2ADjFyxWNQH+meMaKZJ/wCl1HqIzERE7iGptMxzKlZLOcAlXAfnFuXo1Zr7Pn50gybNrlj8beQEW0Sm/wBqWf4nP8w9Yut9ptGzWYJ9qaByfq8HXMkuHmzFHUlJ/tS0K/OfwoQ2w182iaVWkml0coospmSyGF8/wr60h1WNOqCyrPN96cNwQnzaJmyq/wCoeAQP7Y2iguyHZweFKsofAmLapJzUTxb+kCBp1PBENJMJZJMtLUBX4hubM7GMY+htHqmTHKPA/iWbyHH3Qkpx4tGzbLFNmLQULCUprg5JzLYYU4mNKatklgSWoHZzqfKMzXcqqq0DZj/tA/xKP90Q/wAosqAT3KS1WYrPIuTHNaVn2xR8SVoSMkA3eYx4mB6J0zMlFi606ncjaPlGfKu+h1EjT9mT4Up7tsrhT0aNKy2wTKpCm1kEDhrgFktCVgKSQQcD9VEWuMdI2CGEJpGUQSk7eUFSjWDFEL4xAhiXzh1qSPcPOA9+Mg0AQ8IjeERWTELhioLf1Qr0BBaJCbBRgTDQwmGFAZK7DkFcxTnhAJlgWPd5VijJnrGZ8ouI0jMHvHjWIKtql3ElSgQBsMcxbLVfUSAw68Y6zSNqVNlmWVMFYkCuLxzs3QqyaKT5ekc7bGazw3diLx0RNGT7iIErR00YpVyjnyKvd7YLKkqfwmuyNCzaFmK9rwjbU8o2bLo9MseHHMnH8o1FZkZsmVNyB4/nGhKVNzSk71AdXiyqWSMIELIY1Fdeza9KkAjxBtxCh0L9IKbAMlDnGb9nUNcQKVDONo1Psm0HjBJdnNKmMUTFjOLEvSEwa4bG8H+nhBJ+hHMzglZdSHP7yvK80OlmYIpqct5xNq6KbJJgCZBB/WM2zrCcAoblqEGvv70z8ZhsaMycUiiFKOpIr1YRjaT0naUB+6uJ1llHZgWHGLSLGlWJWd5vekCstgkzSpIWpk0KQi6xelSNkSd+iGJJnmeoCbOupxckNuageNL7PZUYKSreQegpF1egLOcUk71EeTRYl6EsyQLspJ3+L+p4kUn2u1ay6UkJFVBIyGL7gl42LFaErSFIqNoKeigDFCai4XFNztywHKLVhtiCWWFVzDYxuNou9+qEq0nN+cL7M4dKqRHumzigc2Y+MRREJqaw8pxAGEuFEXG2HDPVUBNMoHMcYgqTE5gR+kViqtIoJ3YhRCFAc6kQlwoUZETEkQoUASXBhChQRKImFCgHETRChQBpghFIIrChRRRWKxBoUKMiaRE7ohQoB0iCrEKFFGjZhSOL7RTlJnTClRSb2RI90aoUKM36ah0nZeapcgFaio61Ek8zGmnGFCjcdJJLFIFZkC8KDGFCiDodKpAIYAUypGTnChRYWQzjBAKQoUVA1wBUKFAIQRMKFAEEKFCi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222" name="Picture 6" descr="http://www.pygmee.nl/Foto/pirogueneuf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4535">
            <a:off x="7799019" y="2005011"/>
            <a:ext cx="3960000" cy="2970000"/>
          </a:xfrm>
          <a:prstGeom prst="rect">
            <a:avLst/>
          </a:prstGeom>
          <a:noFill/>
        </p:spPr>
      </p:pic>
      <p:pic>
        <p:nvPicPr>
          <p:cNvPr id="1026" name="Picture 2" descr="http://www.docukit.nl/inhoud/NEW134-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761">
            <a:off x="797168" y="2506156"/>
            <a:ext cx="3960000" cy="29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222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Boomstamkano’s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endParaRPr lang="nl-BE" dirty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Wordt aangedreven door de spierkracht of door de stroming</a:t>
            </a:r>
          </a:p>
          <a:p>
            <a:pPr marL="0" indent="0">
              <a:buNone/>
            </a:pPr>
            <a:endParaRPr lang="nl-BE" dirty="0" smtClean="0">
              <a:solidFill>
                <a:srgbClr val="FFFF00"/>
              </a:solidFill>
            </a:endParaRPr>
          </a:p>
          <a:p>
            <a:endParaRPr lang="nl-BE" dirty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Wordt nu nog steeds gebruikt in arme landen</a:t>
            </a:r>
          </a:p>
          <a:p>
            <a:endParaRPr lang="nl-BE" dirty="0">
              <a:solidFill>
                <a:srgbClr val="FFFF00"/>
              </a:solidFill>
            </a:endParaRPr>
          </a:p>
          <a:p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391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</a:rPr>
              <a:t>Zeilboot</a:t>
            </a:r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2050" name="Picture 2" descr="File:Trirem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609">
            <a:off x="601911" y="2372357"/>
            <a:ext cx="5417720" cy="30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400082" y="2185260"/>
            <a:ext cx="354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FFFF00"/>
                </a:solidFill>
              </a:rPr>
              <a:t> </a:t>
            </a:r>
            <a:endParaRPr lang="nl-BE" sz="3200" dirty="0"/>
          </a:p>
        </p:txBody>
      </p:sp>
      <p:pic>
        <p:nvPicPr>
          <p:cNvPr id="7170" name="Picture 2" descr="http://www.travelmarker.nl/media/foto/outdoor/zeilen/flaka/zeilboot_turkije_fl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9564">
            <a:off x="6229436" y="2891794"/>
            <a:ext cx="3654753" cy="274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7035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zeilboot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Wordt aangedreven door wind </a:t>
            </a:r>
            <a:r>
              <a:rPr lang="nl-BE" dirty="0">
                <a:solidFill>
                  <a:srgbClr val="FFFF00"/>
                </a:solidFill>
                <a:latin typeface="Elephant" panose="02020904090505020303" pitchFamily="18" charset="0"/>
              </a:rPr>
              <a:t>,</a:t>
            </a:r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spierkracht en stroming,</a:t>
            </a:r>
          </a:p>
          <a:p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dirty="0" smtClean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dirty="0" smtClean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pPr marL="0" indent="0">
              <a:buNone/>
            </a:pPr>
            <a:endParaRPr lang="nl-BE" dirty="0" smtClean="0">
              <a:solidFill>
                <a:srgbClr val="FFFF00"/>
              </a:solidFill>
              <a:latin typeface="Elephant" panose="02020904090505020303" pitchFamily="18" charset="0"/>
            </a:endParaRPr>
          </a:p>
          <a:p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boot kan je gemakkelijk laten zinken doordat hij van hout was,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53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stoomboot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pic>
        <p:nvPicPr>
          <p:cNvPr id="2050" name="Picture 2" descr="http://rond1900.jouwweb.nl/upload/5/c/6/rond1900/lusitania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965">
            <a:off x="794997" y="2481483"/>
            <a:ext cx="5629655" cy="2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66372" y="3037815"/>
            <a:ext cx="299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5122" name="Picture 2" descr="http://www.hdwallpapers.in/walls/titanic_ship-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8772">
            <a:off x="5263659" y="2468025"/>
            <a:ext cx="5114436" cy="2876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982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stoomboot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solidFill>
                <a:srgbClr val="FFFF00"/>
              </a:solidFill>
            </a:endParaRPr>
          </a:p>
          <a:p>
            <a:r>
              <a:rPr lang="nl-BE" dirty="0" smtClean="0">
                <a:solidFill>
                  <a:srgbClr val="FFFF00"/>
                </a:solidFill>
              </a:rPr>
              <a:t>Werden gebruikt om mensen te vervoeren</a:t>
            </a:r>
          </a:p>
          <a:p>
            <a:endParaRPr lang="nl-BE" dirty="0">
              <a:solidFill>
                <a:srgbClr val="FFFF00"/>
              </a:solidFill>
            </a:endParaRPr>
          </a:p>
          <a:p>
            <a:endParaRPr lang="nl-BE" dirty="0">
              <a:solidFill>
                <a:srgbClr val="FFFF00"/>
              </a:solidFill>
            </a:endParaRPr>
          </a:p>
          <a:p>
            <a:endParaRPr lang="nl-BE" dirty="0" smtClean="0">
              <a:solidFill>
                <a:srgbClr val="FFFF00"/>
              </a:solidFill>
            </a:endParaRPr>
          </a:p>
        </p:txBody>
      </p:sp>
      <p:sp>
        <p:nvSpPr>
          <p:cNvPr id="4" name="Actieknop: Informatie 3">
            <a:hlinkClick r:id="rId2" highlightClick="1"/>
          </p:cNvPr>
          <p:cNvSpPr/>
          <p:nvPr/>
        </p:nvSpPr>
        <p:spPr>
          <a:xfrm>
            <a:off x="258417" y="4393096"/>
            <a:ext cx="11247783" cy="1808921"/>
          </a:xfrm>
          <a:prstGeom prst="actionButtonInform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45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Vandaag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Er bestaan vandaag de dag verschillende soorten boten,</a:t>
            </a:r>
          </a:p>
          <a:p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20259">
            <a:off x="575456" y="3341731"/>
            <a:ext cx="4051354" cy="22725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67597">
            <a:off x="2444570" y="3533872"/>
            <a:ext cx="4547902" cy="19831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6703">
            <a:off x="4876820" y="3613180"/>
            <a:ext cx="4147129" cy="21064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14541">
            <a:off x="7496537" y="3696395"/>
            <a:ext cx="4001441" cy="21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15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boot van de toekomst</a:t>
            </a:r>
            <a:endParaRPr lang="nl-BE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175400"/>
            <a:ext cx="8962864" cy="43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8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190</TotalTime>
  <Words>139</Words>
  <Application>Microsoft Office PowerPoint</Application>
  <PresentationFormat>Aangepast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Condensspoor</vt:lpstr>
      <vt:lpstr>De boot van de toekomst</vt:lpstr>
      <vt:lpstr>Boomstamkano’s</vt:lpstr>
      <vt:lpstr>Boomstamkano’s</vt:lpstr>
      <vt:lpstr>Zeilboot</vt:lpstr>
      <vt:lpstr>zeilboot</vt:lpstr>
      <vt:lpstr>De stoomboot</vt:lpstr>
      <vt:lpstr>De stoomboot</vt:lpstr>
      <vt:lpstr>Vandaag</vt:lpstr>
      <vt:lpstr>De boot van de toekomst</vt:lpstr>
      <vt:lpstr>Boot van de toekomst</vt:lpstr>
      <vt:lpstr>Bedankt voor de aandacht !</vt:lpstr>
    </vt:vector>
  </TitlesOfParts>
  <Company>Sint-Jozefinstituut 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boot van de toekomst</dc:title>
  <dc:creator>Stijn Kustermans</dc:creator>
  <cp:lastModifiedBy>Kustermans</cp:lastModifiedBy>
  <cp:revision>38</cp:revision>
  <dcterms:created xsi:type="dcterms:W3CDTF">2013-09-17T08:43:51Z</dcterms:created>
  <dcterms:modified xsi:type="dcterms:W3CDTF">2013-10-09T12:19:58Z</dcterms:modified>
</cp:coreProperties>
</file>