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C321"/>
    <a:srgbClr val="EAD82D"/>
    <a:srgbClr val="DEA827"/>
    <a:srgbClr val="E2AF35"/>
    <a:srgbClr val="E8B944"/>
    <a:srgbClr val="E0BD26"/>
    <a:srgbClr val="1E5D89"/>
    <a:srgbClr val="E6CE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81" d="100"/>
          <a:sy n="81" d="100"/>
        </p:scale>
        <p:origin x="-9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10/9/2013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youtube.com/watch?v=X4FQ-8n3dU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tjetpacks.com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525" y="1429729"/>
            <a:ext cx="4840059" cy="345718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317" y="1777173"/>
            <a:ext cx="3746806" cy="37468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0319" y="416359"/>
            <a:ext cx="8825658" cy="969724"/>
          </a:xfrm>
        </p:spPr>
        <p:txBody>
          <a:bodyPr/>
          <a:lstStyle/>
          <a:p>
            <a:r>
              <a:rPr lang="nl-BE" sz="4400" dirty="0" smtClean="0"/>
              <a:t>Bat </a:t>
            </a:r>
            <a:r>
              <a:rPr lang="nl-BE" sz="4400" dirty="0" err="1" smtClean="0"/>
              <a:t>Jetpacks</a:t>
            </a:r>
            <a:endParaRPr lang="nl-BE" sz="44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171" y="2722646"/>
            <a:ext cx="1585097" cy="2164268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3972700" y="4105767"/>
            <a:ext cx="1467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nl-BE" sz="2000" dirty="0">
                <a:solidFill>
                  <a:prstClr val="black"/>
                </a:solidFill>
                <a:latin typeface="Calibri" panose="020F0502020204030204"/>
              </a:rPr>
              <a:t>Bat </a:t>
            </a:r>
            <a:r>
              <a:rPr lang="nl-BE" sz="2000" dirty="0" err="1" smtClean="0">
                <a:solidFill>
                  <a:prstClr val="black"/>
                </a:solidFill>
                <a:latin typeface="Calibri" panose="020F0502020204030204"/>
              </a:rPr>
              <a:t>Jetpacks</a:t>
            </a:r>
            <a:endParaRPr lang="nl-BE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609639" y="5463055"/>
            <a:ext cx="4184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>
                <a:solidFill>
                  <a:srgbClr val="EAD82D"/>
                </a:solidFill>
              </a:rPr>
              <a:t>Files </a:t>
            </a:r>
            <a:r>
              <a:rPr lang="nl-BE" dirty="0">
                <a:solidFill>
                  <a:srgbClr val="E0C321"/>
                </a:solidFill>
              </a:rPr>
              <a:t>vermijden? </a:t>
            </a:r>
            <a:r>
              <a:rPr lang="nl-BE" dirty="0">
                <a:solidFill>
                  <a:srgbClr val="E8B944"/>
                </a:solidFill>
              </a:rPr>
              <a:t>Neem een </a:t>
            </a:r>
            <a:r>
              <a:rPr lang="nl-BE" dirty="0" err="1">
                <a:solidFill>
                  <a:srgbClr val="DEA827"/>
                </a:solidFill>
              </a:rPr>
              <a:t>jetpack</a:t>
            </a:r>
            <a:r>
              <a:rPr lang="nl-BE" dirty="0">
                <a:solidFill>
                  <a:srgbClr val="E2AF35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8623306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Bedankt voor het luisteren </a:t>
            </a:r>
            <a:br>
              <a:rPr lang="nl-BE" dirty="0" smtClean="0"/>
            </a:br>
            <a:r>
              <a:rPr lang="nl-BE" dirty="0" smtClean="0"/>
              <a:t>Zijn er nog vragen ? </a:t>
            </a:r>
            <a:br>
              <a:rPr lang="nl-BE" dirty="0" smtClean="0"/>
            </a:b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736" y="1853248"/>
            <a:ext cx="4835471" cy="483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41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75201" y="662592"/>
            <a:ext cx="8946541" cy="4195481"/>
          </a:xfrm>
        </p:spPr>
        <p:txBody>
          <a:bodyPr/>
          <a:lstStyle/>
          <a:p>
            <a:r>
              <a:rPr lang="nl-BE" dirty="0">
                <a:hlinkClick r:id="rId2"/>
              </a:rPr>
              <a:t>http://www.youtube.com/watch?v=X4FQ-8n3dUs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72" y="1832133"/>
            <a:ext cx="6422977" cy="427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6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Vroeger.</a:t>
            </a:r>
            <a:endParaRPr lang="nl-BE" dirty="0"/>
          </a:p>
        </p:txBody>
      </p:sp>
      <p:sp>
        <p:nvSpPr>
          <p:cNvPr id="3" name="PIJL-RECHTS 2"/>
          <p:cNvSpPr/>
          <p:nvPr/>
        </p:nvSpPr>
        <p:spPr>
          <a:xfrm>
            <a:off x="1100379" y="3253777"/>
            <a:ext cx="10693831" cy="2169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02" y="1853248"/>
            <a:ext cx="1793288" cy="1257543"/>
          </a:xfrm>
          <a:prstGeom prst="rect">
            <a:avLst/>
          </a:prstGeom>
        </p:spPr>
      </p:pic>
      <p:cxnSp>
        <p:nvCxnSpPr>
          <p:cNvPr id="6" name="Rechte verbindingslijn 5"/>
          <p:cNvCxnSpPr/>
          <p:nvPr/>
        </p:nvCxnSpPr>
        <p:spPr>
          <a:xfrm flipV="1">
            <a:off x="1410346" y="3110792"/>
            <a:ext cx="1" cy="177117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796" y="5523846"/>
            <a:ext cx="1877877" cy="1120467"/>
          </a:xfrm>
          <a:prstGeom prst="rect">
            <a:avLst/>
          </a:prstGeom>
        </p:spPr>
      </p:pic>
      <p:cxnSp>
        <p:nvCxnSpPr>
          <p:cNvPr id="12" name="Rechte verbindingslijn 11"/>
          <p:cNvCxnSpPr/>
          <p:nvPr/>
        </p:nvCxnSpPr>
        <p:spPr>
          <a:xfrm flipH="1" flipV="1">
            <a:off x="7708150" y="3796664"/>
            <a:ext cx="3379" cy="172718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fbeelding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442" y="1882882"/>
            <a:ext cx="1804708" cy="1281991"/>
          </a:xfrm>
          <a:prstGeom prst="rect">
            <a:avLst/>
          </a:prstGeom>
        </p:spPr>
      </p:pic>
      <p:cxnSp>
        <p:nvCxnSpPr>
          <p:cNvPr id="15" name="Rechte verbindingslijn 14"/>
          <p:cNvCxnSpPr/>
          <p:nvPr/>
        </p:nvCxnSpPr>
        <p:spPr>
          <a:xfrm>
            <a:off x="7291867" y="3110791"/>
            <a:ext cx="30997" cy="177117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7003968" y="5148626"/>
            <a:ext cx="905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1903</a:t>
            </a:r>
            <a:endParaRPr lang="nl-BE" dirty="0"/>
          </a:p>
        </p:txBody>
      </p:sp>
      <p:sp>
        <p:nvSpPr>
          <p:cNvPr id="21" name="Tekstvak 20"/>
          <p:cNvSpPr txBox="1"/>
          <p:nvPr/>
        </p:nvSpPr>
        <p:spPr>
          <a:xfrm>
            <a:off x="6587780" y="3194508"/>
            <a:ext cx="70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1900</a:t>
            </a:r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1410346" y="3139603"/>
            <a:ext cx="896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Chr.</a:t>
            </a:r>
            <a:endParaRPr lang="nl-BE" dirty="0"/>
          </a:p>
        </p:txBody>
      </p:sp>
      <p:pic>
        <p:nvPicPr>
          <p:cNvPr id="24" name="Afbeelding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1394" y="1853248"/>
            <a:ext cx="1969407" cy="1311625"/>
          </a:xfrm>
          <a:prstGeom prst="rect">
            <a:avLst/>
          </a:prstGeom>
        </p:spPr>
      </p:pic>
      <p:cxnSp>
        <p:nvCxnSpPr>
          <p:cNvPr id="26" name="Rechte verbindingslijn 25"/>
          <p:cNvCxnSpPr/>
          <p:nvPr/>
        </p:nvCxnSpPr>
        <p:spPr>
          <a:xfrm>
            <a:off x="9639946" y="3164873"/>
            <a:ext cx="15498" cy="171709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/>
          <p:cNvSpPr txBox="1"/>
          <p:nvPr/>
        </p:nvSpPr>
        <p:spPr>
          <a:xfrm>
            <a:off x="8965580" y="3176780"/>
            <a:ext cx="82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2005</a:t>
            </a:r>
            <a:endParaRPr lang="nl-BE" dirty="0"/>
          </a:p>
        </p:txBody>
      </p:sp>
      <p:pic>
        <p:nvPicPr>
          <p:cNvPr id="28" name="Afbeelding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1557" y="5440901"/>
            <a:ext cx="2298487" cy="1286355"/>
          </a:xfrm>
          <a:prstGeom prst="rect">
            <a:avLst/>
          </a:prstGeom>
        </p:spPr>
      </p:pic>
      <p:cxnSp>
        <p:nvCxnSpPr>
          <p:cNvPr id="30" name="Rechte verbindingslijn 29"/>
          <p:cNvCxnSpPr/>
          <p:nvPr/>
        </p:nvCxnSpPr>
        <p:spPr>
          <a:xfrm flipV="1">
            <a:off x="10492353" y="3796664"/>
            <a:ext cx="0" cy="164423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vak 31"/>
          <p:cNvSpPr txBox="1"/>
          <p:nvPr/>
        </p:nvSpPr>
        <p:spPr>
          <a:xfrm>
            <a:off x="9786613" y="5052447"/>
            <a:ext cx="852407" cy="371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2013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6378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>
            <a:fillRect/>
          </a:stretch>
        </p:blipFill>
        <p:spPr>
          <a:xfrm>
            <a:off x="3394129" y="983236"/>
            <a:ext cx="3983064" cy="4883779"/>
          </a:xfrm>
        </p:spPr>
      </p:pic>
      <p:sp>
        <p:nvSpPr>
          <p:cNvPr id="9" name="PIJL-RECHTS 8"/>
          <p:cNvSpPr/>
          <p:nvPr/>
        </p:nvSpPr>
        <p:spPr>
          <a:xfrm rot="10800000">
            <a:off x="6958739" y="2758697"/>
            <a:ext cx="1410346" cy="557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/>
          <p:cNvSpPr txBox="1"/>
          <p:nvPr/>
        </p:nvSpPr>
        <p:spPr>
          <a:xfrm>
            <a:off x="8369085" y="2853000"/>
            <a:ext cx="288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stuurknuppel</a:t>
            </a:r>
            <a:endParaRPr lang="nl-BE" dirty="0"/>
          </a:p>
        </p:txBody>
      </p:sp>
      <p:sp>
        <p:nvSpPr>
          <p:cNvPr id="2" name="PIJL-OMLAAG 1"/>
          <p:cNvSpPr/>
          <p:nvPr/>
        </p:nvSpPr>
        <p:spPr>
          <a:xfrm rot="10800000">
            <a:off x="5982346" y="5005953"/>
            <a:ext cx="433952" cy="1022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ekstvak 2"/>
          <p:cNvSpPr txBox="1"/>
          <p:nvPr/>
        </p:nvSpPr>
        <p:spPr>
          <a:xfrm>
            <a:off x="5548394" y="6028841"/>
            <a:ext cx="2417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Staander</a:t>
            </a:r>
          </a:p>
          <a:p>
            <a:endParaRPr lang="nl-BE" dirty="0"/>
          </a:p>
        </p:txBody>
      </p:sp>
      <p:sp>
        <p:nvSpPr>
          <p:cNvPr id="4" name="PIJL-RECHTS 3"/>
          <p:cNvSpPr/>
          <p:nvPr/>
        </p:nvSpPr>
        <p:spPr>
          <a:xfrm>
            <a:off x="1472339" y="3425125"/>
            <a:ext cx="2185261" cy="666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526943" y="3573673"/>
            <a:ext cx="1270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motors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1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071608" y="44111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sz="2400" dirty="0"/>
              <a:t>In vele boeken en films uit de 20e eeuw, met name in het sciencefictiongenre, worden </a:t>
            </a:r>
            <a:r>
              <a:rPr lang="nl-BE" sz="2400" dirty="0" err="1"/>
              <a:t>jetpacks</a:t>
            </a:r>
            <a:r>
              <a:rPr lang="nl-BE" sz="2400" dirty="0"/>
              <a:t> wel gebruikt.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729" y="2293749"/>
            <a:ext cx="3222495" cy="270953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720312" y="5439905"/>
            <a:ext cx="2603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Thunderbal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636" y="2614423"/>
            <a:ext cx="4092199" cy="169144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935132" y="4724851"/>
            <a:ext cx="212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Kick-</a:t>
            </a:r>
            <a:r>
              <a:rPr lang="nl-BE" dirty="0" err="1" smtClean="0"/>
              <a:t>Ass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21793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480447" y="976394"/>
            <a:ext cx="10228882" cy="489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075" y="2552700"/>
            <a:ext cx="5430296" cy="364662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63471" y="960895"/>
            <a:ext cx="106938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 - Max hoogte  50 m </a:t>
            </a:r>
          </a:p>
          <a:p>
            <a:pPr marL="285750" indent="-285750">
              <a:buFontTx/>
              <a:buChar char="-"/>
            </a:pPr>
            <a:r>
              <a:rPr lang="nl-BE" dirty="0" smtClean="0"/>
              <a:t>Minimum leeftijd 18 jaar </a:t>
            </a:r>
          </a:p>
          <a:p>
            <a:pPr marL="285750" indent="-285750">
              <a:buFontTx/>
              <a:buChar char="-"/>
            </a:pPr>
            <a:r>
              <a:rPr lang="nl-BE" dirty="0" smtClean="0"/>
              <a:t>Vliegrijbewijs </a:t>
            </a:r>
          </a:p>
          <a:p>
            <a:pPr marL="285750" indent="-285750">
              <a:buFontTx/>
              <a:buChar char="-"/>
            </a:pPr>
            <a:r>
              <a:rPr lang="nl-BE" dirty="0" smtClean="0"/>
              <a:t>Maximum snelheid 40 km per uur </a:t>
            </a:r>
          </a:p>
          <a:p>
            <a:pPr marL="285750" indent="-285750">
              <a:buFontTx/>
              <a:buChar char="-"/>
            </a:pPr>
            <a:r>
              <a:rPr lang="nl-BE" dirty="0" smtClean="0"/>
              <a:t>Prijs :</a:t>
            </a:r>
          </a:p>
          <a:p>
            <a:pPr marL="285750" indent="-285750">
              <a:buFontTx/>
              <a:buChar char="-"/>
            </a:pPr>
            <a:r>
              <a:rPr lang="nl-BE" dirty="0" err="1" smtClean="0"/>
              <a:t>Jetpack</a:t>
            </a:r>
            <a:r>
              <a:rPr lang="nl-BE" dirty="0" smtClean="0"/>
              <a:t>: $999</a:t>
            </a:r>
          </a:p>
          <a:p>
            <a:pPr marL="285750" indent="-285750">
              <a:buFontTx/>
              <a:buChar char="-"/>
            </a:pPr>
            <a:r>
              <a:rPr lang="nl-BE" dirty="0" smtClean="0"/>
              <a:t>Helm: $20</a:t>
            </a:r>
          </a:p>
          <a:p>
            <a:pPr marL="285750" indent="-285750">
              <a:buFontTx/>
              <a:buChar char="-"/>
            </a:pPr>
            <a:r>
              <a:rPr lang="nl-BE" dirty="0" smtClean="0"/>
              <a:t>Pak: $25</a:t>
            </a:r>
          </a:p>
          <a:p>
            <a:r>
              <a:rPr lang="nl-BE" dirty="0" smtClean="0"/>
              <a:t>+</a:t>
            </a:r>
          </a:p>
          <a:p>
            <a:r>
              <a:rPr lang="nl-BE" dirty="0" smtClean="0"/>
              <a:t>   $1044</a:t>
            </a:r>
          </a:p>
          <a:p>
            <a:endParaRPr lang="nl-BE" dirty="0"/>
          </a:p>
        </p:txBody>
      </p:sp>
      <p:cxnSp>
        <p:nvCxnSpPr>
          <p:cNvPr id="9" name="Rechte verbindingslijn 8"/>
          <p:cNvCxnSpPr/>
          <p:nvPr/>
        </p:nvCxnSpPr>
        <p:spPr>
          <a:xfrm>
            <a:off x="480447" y="3425126"/>
            <a:ext cx="1658319" cy="1549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21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6227051"/>
          </a:xfrm>
        </p:spPr>
        <p:txBody>
          <a:bodyPr/>
          <a:lstStyle/>
          <a:p>
            <a:r>
              <a:rPr lang="nl-BE" dirty="0" smtClean="0"/>
              <a:t>Verkooppunten</a:t>
            </a:r>
            <a:br>
              <a:rPr lang="nl-BE" dirty="0" smtClean="0"/>
            </a:br>
            <a:r>
              <a:rPr lang="nl-BE" dirty="0" smtClean="0"/>
              <a:t>-De betere garages </a:t>
            </a:r>
            <a:br>
              <a:rPr lang="nl-BE" dirty="0" smtClean="0"/>
            </a:br>
            <a:r>
              <a:rPr lang="nl-BE" dirty="0" smtClean="0"/>
              <a:t>- de luchthaven </a:t>
            </a:r>
            <a:br>
              <a:rPr lang="nl-BE" dirty="0" smtClean="0"/>
            </a:br>
            <a:r>
              <a:rPr lang="nl-BE" dirty="0" smtClean="0"/>
              <a:t>Op onze website : </a:t>
            </a:r>
            <a:br>
              <a:rPr lang="nl-BE" dirty="0" smtClean="0"/>
            </a:br>
            <a:r>
              <a:rPr lang="nl-BE" dirty="0" smtClean="0">
                <a:hlinkClick r:id="rId2"/>
              </a:rPr>
              <a:t>www.batjetpacks.com</a:t>
            </a:r>
            <a:r>
              <a:rPr lang="nl-BE" dirty="0" smtClean="0"/>
              <a:t> </a:t>
            </a:r>
            <a:br>
              <a:rPr lang="nl-BE" dirty="0" smtClean="0"/>
            </a:b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3" name="AutoShape 4" descr="data:image/jpeg;base64,/9j/4AAQSkZJRgABAQAAAQABAAD/2wCEAAkGBhAQDhAPEBQVFBUSFhcZFRYVEBQQFxoVGRcVHRYYHBQYHCYfGRsjGRcVIDAhJCcpLDgtHSAyNzAqNSouLCkBCQoKDgwOFA8PGjUeHhg1KSk1Ki8pNTUyLTUpNSwpKS4zNSsrNispKTUxLik2KikpKSkpKywwNTUpKSkpLCwpKf/AABEIAJ4A3QMBIgACEQEDEQH/xAAcAAEAAwEAAwEAAAAAAAAAAAAABQYHCAEDBAL/xABFEAABAwIDBAYDDQcDBQAAAAABAAIDBBEFEiEGByIxE0FRYXGBFDKhFTVCUnJzgpGTorGysyMlYnSSwdEWNFMIM0NUZP/EABoBAQACAwEAAAAAAAAAAAAAAAABBQIEBgP/xAAnEQEAAgEBBQkBAAAAAAAAAAAAAQIDEgQFETFSFBUhQnGRobHRE//aAAwDAQACEQMRAD8A3FERAREQEREBERAREQEREBERAREQEREBERAREQEREBERAREQEREBERAREQEREBERAREQEREBERAREQEREBERAREQEREBERAREQEREBERAREQEREBERAREQEREBERAREQEREBEXxYvXiCB8nWBZve48vasbWitZtPKGVaza0VjnL3Or4gSDIwEcwXtGv1rx7ow/8AIz7Rv+Vl7nEkk6k6k968Kj72t0/K97or1fDUfdGH/kZ9o3/K/cVSx98rmutzs4H8FlS0PZjDehp23HE/id58h5C3tW1sm232i+nTwiGptexU2emrVxmUuiIrRViJdEBERAVex/b7D6GToqmYNfYOyBj3useXqi3tVhWAb94rYtGfjU8Z+/MP7INLwDevRV1Yyjp2ylzw453MDG8Iv1m/sV0XN+5v37p/ky/kK6QQEREBERAREQEREBEUXtRij6Wgq6mMAvhhke0OBLS5rSRcAg2uO1BKIuY8Y3nYrU3D6hzGn4MQEIt2Xbxe1dCbHX9zKHMS4+jw3c4kkno23JJ5lBMKlba4jmlbADozV3yjy+ofirbX1ghifK7k0X8T1DzNgsxmmL3Oe7UuJJ8SqjemfTSMceb6XG68Gq85J8v2/CIi550SS2ew7p6hrT6reJ3gOrzNgtHUFshh3R0/SEcUuv0fg/581OrqN34P5YomedvH8crvDP8A1yzEcq+H6+PF8VipaeSondljjbdx5+QHWSbABYVtHvtr53uFLamj6rNa+QjtL3XAPc0eZVp/6gMTc2mo6YaNle97u/ogywPnID5BZDs/hRq6ynpQbdNI1hPYCeI+TblWDQSsW8vFmvzCslJ7HFrh/SRZbfsvtm73DZiWIOaLNeXFjMuYB5awBvxjYDSwuepStJsPh0cAp200JZaxzRNe49pLiLkntus730wR0eGUFBTgti6RxDcxdwsBIFzz4pAfqQVraDfViM73ejkU0fwWtaHvt1ZpHA6/JAHjzUPT7zcXjdmFXIeuzwx4+ottZROzFC2evpIH6tknia4drS9ocPMXC2TfrhMQw2GZrGtdFK1jS1obwODrt06tAbdyD2bt97Xp0raOra1kzh+ze3RshAuWlp9V9gTpodeXJU/f376Q/wAqz9WdZ9hla6CohmZo6KRjx4tcCPwWgb+TfFID/wDKz9WoQRm5v37p/ky/kKum9HeRiFBXei05jYwxseHGLO7izA6uJHNp6lS9zfv3T/Jl/IVJ7+h+9Ye+lj/VqP8ACCPwfe3iDKk1FRM+UNZJli0ZGZC2zLtaBoDr5KU3b7TYjX41CJqmVzAJJHsDsrMoabNyDQDM5mipWyOzjsQroaRrsnSXLnWzZWtaS426zpa3et02H3XswurkqGTGUPiyAOYGuacwJNwbEGwQZfjW9XF2VNREKgAMlkaAIYtA15A1y35ALTtz+0VTXUM0tVIZHNnLQSGt4ckZtoB1krBto/8AfVfz8v53LZ9wfvbUfzJ/TiQUCv3t4w2WVgqAA172gCCHQBxHxe5WzBNrsVm2eq61k+aannvcxRuvCGML22LbaZi6/cVkmLf7mo+el/Uctu3G07ZMHqGOF2vnla4doMUII+olBnEm9zGHaek28IYm/g1blgu0wkwaPEJDqKcySH+JjTn+81y5rx7CXUlXPSu5wvc3xAPCfNtirhh+1uTZepo78ZnEbRf/AMcn7R2nZwyA/LQfJHvXxqVzY21HFI4NaBDF6zjYC+W/Mq3749paylZTULZbtnpnNqLsYekJs1xva7b8XK3NVXc5gPpWLRvcLspgZXfK5Rj+o5vorYt5GEwSYZXTSRMdJHTS5HuYHObZjiLOOo11QcyLU91u3eIT4hR0L5QYGsc3IIowckcTsozBt+Yb1rLD1rqHYrZ+mio6OZsEbJTTx5niNoeSWNzXcNdTzQlN4hhzJ2ZJL2vewcW6jwUb/o6l+K77RynEXjfBjvPG1YmfR60z5KRwraYj1Qf+jaX4rvtHLyNjqX4rvtHKbRYdlw9EezPtefrn3eGtsLDqXlEWy1mU7/8AC3PpaSpAuIZHtd3CUMsf6owPNY3g2JupqmCpZq6GRrwOV8pBI8xcea6xxHDoqiGSCZofHIC1zT1g/ge9YltFuJq43udRPbNH1Ne4RyAdl7ZXeNx4Ilo+H71sKlibIahsZIuWSXa9p6xa2vldUjfBiEWIYZSV9Nd0Uc8keYtLed23sdbF0Y59oVTh3P4w52X0cN73TxW+64n2LYtldhhFgowysDX5uk6QMcSLveXAhxAIIuDftCDnvZqvbT11JO/1Ypo3u+S17S72XWt78NpKeTD4KeKVkjpZGyDI8PtG0O4rg6AkgDt17Cq5ju4uuie40rmTx/Bu8RSW7CDwk94KiYNzuMOdl9HDNfWdPEB48LifYgq+D4e6oqYIGaulkYwfScBfy5+Svu/kfvSD+VZ+rUK87u907MOkFVUPEs4BDco4I78yL6udbS+nMqK3p7uq/EK9k9M2MsELGcUoYcwdITpblxBBR9zh/fdN8mX9Nyk9/Th7qxd1LHf7Wc/3CmNgt1eI0OJ01VMIejYX5ssxcQDG8CwLBfUhfbvR3cV+IYg2embGWCFjCXy5DmDpCdLHSzggpe5Z9sbh745R92/9l0ase3dbrsQoMTiqagRdG1sgOSYvN3NIGhaOtbChLkvaVpFfWA8+nl/O5aFui2+oqClqIKt5jJk6RhyPfmuxoLRlBseEc7c1Ibx90NRPVSVlCGv6U5pIi4McH9bml2hB52JGt/Kt4LuTxOZ4E7W07L8TnPbI63cyMkE+JCCkYnM19RNIy+V8j3NvzyucSL99it03C+9Uv8zJ+nAqFU7kcUEjxG2JzA45SZwCW30JFtCR1LUd1Oy1Th1FLBVBoc6YvAa/OMpYwc7drSgz/f1gXR1kFY0aTsyP+cj5HzYQPorLr9S6R3v4OKjB53aZoLStJNvVPEPNhdp22XOdLTOkkZEzVz3Brba6uIA08ShDeNxmBdDhz6lw4ql5I+bZdrfvZz9Ss28W/uNiFv8A15Pqy6+y6l8Hw1tNTQ07PVhY1g+iAF7MRoWTwywSC7JWOY4fwuBB/FEOQSOa6W2O25oJaShhE8fSujjj6LNxiQMALcvPmDryWT4vuVxSGRwhY2oZfhc2RjHEdV2vIsfMhTO73dbiNPiNNU1MbY44nFzrysc6+RwbZrb/AAiOsIlt6IiIEREBERAREQR+O45FRQGomvkBaOFuY3cQBp4lSF1Ud6pthEx/jh/VYoTeJj80clSaSaq6SkiY97YhC2njzOuDKXjNIXD4LTyHig0lFnG3WPy5XejzVQmipemcyn6FsTBYnPK6QXIPIMab2C/GPbUVGWhMlQ+ljmonS9LHE1xfVZWkR6tdpY5sote/PsDSrr1Grj6QRZ25y3MGZhmy3tmy87X0usyrsRxCKjw2arlq44HROdVywtjdMyZxBZnuzSIAnk3x1svthhLtpYpWzvc04cyQEZLPbneMvq+q48fbc87aINFRZbsltBiVTNR1YFU+OolkE7XRRCmZAc4j6MjjDmENuTz4lat5WIT0+FzTU8hje10dnCxIDpGtNr9xQWhfDi2Lx00YkkDiC9rBkYXnM42Gg6u9Up9fV0tRilIaqSYNoHVMb3iPpI5P2jSAWtAtduYAjTTz+aWprocIpap9XI+SpmpCeFrQ1jyA5jTbkQRc87hBf6TFo5Z54G5s1PkDyWFrbvFxlcdHac7L7VTaStnmrsagfUPijg9HMbm5LxtMed5GZpGtje4Kr8O0VdDgdTiBmkkdUStbS9IGFzIXSZGPygNBe4EuFxb1e9BqSLMKjF8Rp6DFnk1QZFC19PLVMibMH8pBdmhF9R2XUts1U1cWJx081S+oZPRCc9I1jcsge1py5QLNIdyQRG/faHoqOKiaeKodmf8ANxkH2vy/UVn26DB/SMYgJF2wB0p8WizPvuafIrbMf3d0FfUCoqo3veGhv/flYMovYWa4W1JOi9+zuw1Bh73yUkRY6Roa4mWWThBvbjcba9iJTyIiIEREBERAREQEREBERBGbR4BFX0slLMXhklrlhDXaEEWJBHMdiicd3eU9XLPK6Woi9IY1szYpgxkgZfIXNLTqAfDuVpRBVsX3eU9S8vMtRGXwiCTopRGJIwCG5xlNyL9VvMaKD2p2akFRRtEdU+npaYsgfSSMbOye7RdxJbpkY21ha97haKiCm0uyNTV4fTx4jUVDJTDkqGQysa2QE3Ifwm7raEtI61Ku2Pg9KpquN0sbqeIQhrJLMfC0ktY8EEuAJJ0I77qdRBXML2Hipp+kgmqGR53SejiYdBmcDfgy5rXJNs1r27F695OGy1GFVEMDHPe4x2a22Y2lYTa/YASrOiCu4fsRTxRVTS6aSSrYWTTSy9JKWlpaBmtlAAJtYW8V7KzY2CWhgoXOkEcBiLSHNznovVu4tI6tbAeSnkQUeDZeSrqMa9IbLBDWOhjaWvY172RMyvI0dZjuWo1BKk6XYWFtJNRzTVFRFK1rcs8wdkDPV6Mta3LY2PkFZUQVn/QzHUlRSTVNVMydgYTLMx7mtHxOCwPaSDyUjBs5Eyqjqg5+eOn6BoJblyZgbkZb5rga3t3KVRAREQEREBERAREQEREBER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633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389" y="2960176"/>
            <a:ext cx="3086100" cy="3086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849141"/>
          </a:xfrm>
        </p:spPr>
        <p:txBody>
          <a:bodyPr/>
          <a:lstStyle/>
          <a:p>
            <a:r>
              <a:rPr lang="nl-BE" dirty="0" smtClean="0"/>
              <a:t>Ook te verkrijgen…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424" y="2960176"/>
            <a:ext cx="3086100" cy="30861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3459" y="2960176"/>
            <a:ext cx="3086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9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Enkel van onze spellen…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97" y="1853248"/>
            <a:ext cx="5263353" cy="229592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581" y="1568819"/>
            <a:ext cx="3755208" cy="281640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285" y="4425315"/>
            <a:ext cx="2998374" cy="224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161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>
    <a:lnDef>
      <a:spPr>
        <a:ln>
          <a:solidFill>
            <a:srgbClr val="00B0F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121</TotalTime>
  <Words>97</Words>
  <Application>Microsoft Office PowerPoint</Application>
  <PresentationFormat>Aangepast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Ion</vt:lpstr>
      <vt:lpstr>Bat Jetpacks</vt:lpstr>
      <vt:lpstr>PowerPoint-presentatie</vt:lpstr>
      <vt:lpstr>Vroeger.</vt:lpstr>
      <vt:lpstr>PowerPoint-presentatie</vt:lpstr>
      <vt:lpstr>PowerPoint-presentatie</vt:lpstr>
      <vt:lpstr>PowerPoint-presentatie</vt:lpstr>
      <vt:lpstr>Verkooppunten -De betere garages  - de luchthaven  Op onze website :  www.batjetpacks.com   </vt:lpstr>
      <vt:lpstr>Ook te verkrijgen…</vt:lpstr>
      <vt:lpstr>Enkel van onze spellen…</vt:lpstr>
      <vt:lpstr>Bedankt voor het luisteren  Zijn er nog vragen ?  </vt:lpstr>
    </vt:vector>
  </TitlesOfParts>
  <Company>Sint-Jozefinstituut ASO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Voertuigen van vroeger en nu</dc:title>
  <dc:creator>Miro Havermans</dc:creator>
  <cp:lastModifiedBy>Kustermans</cp:lastModifiedBy>
  <cp:revision>14</cp:revision>
  <dcterms:created xsi:type="dcterms:W3CDTF">2013-09-17T08:27:13Z</dcterms:created>
  <dcterms:modified xsi:type="dcterms:W3CDTF">2013-10-09T12:18:31Z</dcterms:modified>
</cp:coreProperties>
</file>