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8308EEE-DF01-4C64-84E5-5C617E26879A}" type="datetimeFigureOut">
              <a:rPr lang="nl-BE" smtClean="0"/>
              <a:pPr/>
              <a:t>24/09/2014</a:t>
            </a:fld>
            <a:endParaRPr lang="nl-BE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nl-BE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BEDEFC-AC78-4C63-989B-17DAA760C7B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8EEE-DF01-4C64-84E5-5C617E26879A}" type="datetimeFigureOut">
              <a:rPr lang="nl-BE" smtClean="0"/>
              <a:pPr/>
              <a:t>24/09/2014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EDEFC-AC78-4C63-989B-17DAA760C7B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8308EEE-DF01-4C64-84E5-5C617E26879A}" type="datetimeFigureOut">
              <a:rPr lang="nl-BE" smtClean="0"/>
              <a:pPr/>
              <a:t>24/09/2014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nl-BE"/>
          </a:p>
        </p:txBody>
      </p:sp>
      <p:sp>
        <p:nvSpPr>
          <p:cNvPr id="7" name="Rechthoe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0BEDEFC-AC78-4C63-989B-17DAA760C7B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8EEE-DF01-4C64-84E5-5C617E26879A}" type="datetimeFigureOut">
              <a:rPr lang="nl-BE" smtClean="0"/>
              <a:pPr/>
              <a:t>24/09/2014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BEDEFC-AC78-4C63-989B-17DAA760C7BE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Rechthoe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8EEE-DF01-4C64-84E5-5C617E26879A}" type="datetimeFigureOut">
              <a:rPr lang="nl-BE" smtClean="0"/>
              <a:pPr/>
              <a:t>24/09/2014</a:t>
            </a:fld>
            <a:endParaRPr lang="nl-BE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0BEDEFC-AC78-4C63-989B-17DAA760C7BE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8308EEE-DF01-4C64-84E5-5C617E26879A}" type="datetimeFigureOut">
              <a:rPr lang="nl-BE" smtClean="0"/>
              <a:pPr/>
              <a:t>24/09/2014</a:t>
            </a:fld>
            <a:endParaRPr lang="nl-BE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0BEDEFC-AC78-4C63-989B-17DAA760C7BE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8308EEE-DF01-4C64-84E5-5C617E26879A}" type="datetimeFigureOut">
              <a:rPr lang="nl-BE" smtClean="0"/>
              <a:pPr/>
              <a:t>24/09/2014</a:t>
            </a:fld>
            <a:endParaRPr lang="nl-BE"/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0BEDEFC-AC78-4C63-989B-17DAA760C7BE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nl-BE"/>
          </a:p>
        </p:txBody>
      </p:sp>
      <p:sp>
        <p:nvSpPr>
          <p:cNvPr id="16" name="Tijdelijke aanduiding voor teks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5" name="Tijdelijke aanduiding voor teks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8EEE-DF01-4C64-84E5-5C617E26879A}" type="datetimeFigureOut">
              <a:rPr lang="nl-BE" smtClean="0"/>
              <a:pPr/>
              <a:t>24/09/2014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BEDEFC-AC78-4C63-989B-17DAA760C7B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8EEE-DF01-4C64-84E5-5C617E26879A}" type="datetimeFigureOut">
              <a:rPr lang="nl-BE" smtClean="0"/>
              <a:pPr/>
              <a:t>24/09/2014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BEDEFC-AC78-4C63-989B-17DAA760C7B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08EEE-DF01-4C64-84E5-5C617E26879A}" type="datetimeFigureOut">
              <a:rPr lang="nl-BE" smtClean="0"/>
              <a:pPr/>
              <a:t>24/09/2014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BEDEFC-AC78-4C63-989B-17DAA760C7BE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hoe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1" name="Rechthoe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8308EEE-DF01-4C64-84E5-5C617E26879A}" type="datetimeFigureOut">
              <a:rPr lang="nl-BE" smtClean="0"/>
              <a:pPr/>
              <a:t>24/09/2014</a:t>
            </a:fld>
            <a:endParaRPr lang="nl-BE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0BEDEFC-AC78-4C63-989B-17DAA760C7BE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308EEE-DF01-4C64-84E5-5C617E26879A}" type="datetimeFigureOut">
              <a:rPr lang="nl-BE" smtClean="0"/>
              <a:pPr/>
              <a:t>24/09/2014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l-BE"/>
          </a:p>
        </p:txBody>
      </p:sp>
      <p:sp>
        <p:nvSpPr>
          <p:cNvPr id="7" name="Rechthoe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0BEDEFC-AC78-4C63-989B-17DAA760C7BE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5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nl-BE" sz="3600" dirty="0" smtClean="0"/>
              <a:t>Wat is dit  dat aan de struik </a:t>
            </a:r>
            <a:r>
              <a:rPr lang="nl-BE" sz="3600" dirty="0" err="1" smtClean="0"/>
              <a:t>hangde</a:t>
            </a:r>
            <a:r>
              <a:rPr lang="nl-BE" sz="3600" dirty="0" smtClean="0"/>
              <a:t>?</a:t>
            </a:r>
            <a:endParaRPr lang="nl-BE" sz="3600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BE" sz="6000" dirty="0" smtClean="0"/>
              <a:t>MIJN VRAAG : </a:t>
            </a:r>
            <a:endParaRPr lang="nl-BE" sz="6000" dirty="0"/>
          </a:p>
        </p:txBody>
      </p:sp>
      <p:pic>
        <p:nvPicPr>
          <p:cNvPr id="7" name="Tijdelijke aanduiding voor afbeelding 6" descr="013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9876" b="19876"/>
          <a:stretch>
            <a:fillRect/>
          </a:stretch>
        </p:blipFill>
        <p:spPr>
          <a:xfrm>
            <a:off x="1907704" y="764704"/>
            <a:ext cx="6251784" cy="3766648"/>
          </a:xfr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Volgens mij : </a:t>
            </a:r>
            <a:endParaRPr lang="nl-BE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BE" dirty="0" smtClean="0"/>
              <a:t>Een gal (stengelgal)</a:t>
            </a:r>
          </a:p>
          <a:p>
            <a:r>
              <a:rPr lang="nl-BE" dirty="0" smtClean="0"/>
              <a:t>Woekering van een plant</a:t>
            </a:r>
          </a:p>
          <a:p>
            <a:r>
              <a:rPr lang="nl-BE" dirty="0" smtClean="0"/>
              <a:t>Ontstaat door een parasiet/Insect</a:t>
            </a:r>
          </a:p>
          <a:p>
            <a:r>
              <a:rPr lang="nl-BE" dirty="0" smtClean="0"/>
              <a:t>Kan ontstaan door schimmels</a:t>
            </a:r>
          </a:p>
          <a:p>
            <a:r>
              <a:rPr lang="nl-BE" dirty="0" smtClean="0"/>
              <a:t>Vorm als behuizing /voedsel van larve</a:t>
            </a:r>
          </a:p>
          <a:p>
            <a:r>
              <a:rPr lang="nl-BE" dirty="0" smtClean="0"/>
              <a:t>Wetenschap ervan : </a:t>
            </a:r>
            <a:r>
              <a:rPr lang="nl-BE" dirty="0" err="1" smtClean="0"/>
              <a:t>cecidologie</a:t>
            </a:r>
            <a:endParaRPr lang="nl-BE" dirty="0" smtClean="0"/>
          </a:p>
          <a:p>
            <a:r>
              <a:rPr lang="nl-BE" dirty="0" smtClean="0"/>
              <a:t>Soorten : bladgal, bloemgal, knopgal, …</a:t>
            </a:r>
          </a:p>
          <a:p>
            <a:endParaRPr lang="nl-BE" dirty="0" smtClean="0"/>
          </a:p>
          <a:p>
            <a:endParaRPr lang="nl-BE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 Gal die verlaten is door een insect : </a:t>
            </a:r>
            <a:endParaRPr lang="nl-BE" dirty="0"/>
          </a:p>
        </p:txBody>
      </p:sp>
      <p:pic>
        <p:nvPicPr>
          <p:cNvPr id="6" name="Afbeelding 5" descr="g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916832"/>
            <a:ext cx="6096200" cy="4410508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Bronnen : </a:t>
            </a:r>
            <a:endParaRPr lang="nl-BE" dirty="0"/>
          </a:p>
        </p:txBody>
      </p:sp>
      <p:sp>
        <p:nvSpPr>
          <p:cNvPr id="3" name="Tekstvak 2"/>
          <p:cNvSpPr txBox="1"/>
          <p:nvPr/>
        </p:nvSpPr>
        <p:spPr>
          <a:xfrm>
            <a:off x="1259632" y="2564904"/>
            <a:ext cx="483811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BE" sz="3600" dirty="0" smtClean="0">
                <a:latin typeface="Calibri" pitchFamily="34" charset="0"/>
                <a:cs typeface="Calibri" pitchFamily="34" charset="0"/>
              </a:rPr>
              <a:t>Google afbeeldingen</a:t>
            </a:r>
          </a:p>
          <a:p>
            <a:pPr>
              <a:buFont typeface="Arial" pitchFamily="34" charset="0"/>
              <a:buChar char="•"/>
            </a:pPr>
            <a:r>
              <a:rPr lang="nl-BE" sz="3600" dirty="0" err="1" smtClean="0">
                <a:latin typeface="Calibri" pitchFamily="34" charset="0"/>
                <a:cs typeface="Calibri" pitchFamily="34" charset="0"/>
              </a:rPr>
              <a:t>Wikipedia</a:t>
            </a:r>
            <a:endParaRPr lang="nl-BE" sz="36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nl-BE" sz="3600" dirty="0" err="1" smtClean="0">
                <a:latin typeface="Calibri" pitchFamily="34" charset="0"/>
                <a:cs typeface="Calibri" pitchFamily="34" charset="0"/>
              </a:rPr>
              <a:t>www.bladmineerders.nl</a:t>
            </a:r>
            <a:endParaRPr lang="nl-BE" sz="36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Afbeelding 3" descr="goog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5301208"/>
            <a:ext cx="2095500" cy="838200"/>
          </a:xfrm>
          <a:prstGeom prst="rect">
            <a:avLst/>
          </a:prstGeom>
        </p:spPr>
      </p:pic>
      <p:pic>
        <p:nvPicPr>
          <p:cNvPr id="5" name="Afbeelding 4" descr="wik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4221088"/>
            <a:ext cx="2143125" cy="213360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an">
  <a:themeElements>
    <a:clrScheme name="Media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36</TotalTime>
  <Words>67</Words>
  <Application>Microsoft Office PowerPoint</Application>
  <PresentationFormat>Diavoorstelling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Mediaan</vt:lpstr>
      <vt:lpstr>MIJN VRAAG : </vt:lpstr>
      <vt:lpstr>Volgens mij : </vt:lpstr>
      <vt:lpstr> Gal die verlaten is door een insect : </vt:lpstr>
      <vt:lpstr>Bronnen 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MIJN VRAAG :</dc:title>
  <dc:creator>Sandra</dc:creator>
  <cp:lastModifiedBy>Sandra</cp:lastModifiedBy>
  <cp:revision>5</cp:revision>
  <dcterms:created xsi:type="dcterms:W3CDTF">2014-09-24T09:34:13Z</dcterms:created>
  <dcterms:modified xsi:type="dcterms:W3CDTF">2014-09-24T17:20:21Z</dcterms:modified>
</cp:coreProperties>
</file>