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8959-67CD-476A-AD32-4895B99EEC20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230E9-FEA6-4D8C-9FC1-AD1560D4AF9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8959-67CD-476A-AD32-4895B99EEC20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230E9-FEA6-4D8C-9FC1-AD1560D4AF9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8959-67CD-476A-AD32-4895B99EEC20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230E9-FEA6-4D8C-9FC1-AD1560D4AF9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8959-67CD-476A-AD32-4895B99EEC20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230E9-FEA6-4D8C-9FC1-AD1560D4AF9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8959-67CD-476A-AD32-4895B99EEC20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230E9-FEA6-4D8C-9FC1-AD1560D4AF9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8959-67CD-476A-AD32-4895B99EEC20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230E9-FEA6-4D8C-9FC1-AD1560D4AF9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8959-67CD-476A-AD32-4895B99EEC20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230E9-FEA6-4D8C-9FC1-AD1560D4AF9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8959-67CD-476A-AD32-4895B99EEC20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230E9-FEA6-4D8C-9FC1-AD1560D4AF9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8959-67CD-476A-AD32-4895B99EEC20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230E9-FEA6-4D8C-9FC1-AD1560D4AF9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8959-67CD-476A-AD32-4895B99EEC20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230E9-FEA6-4D8C-9FC1-AD1560D4AF9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8959-67CD-476A-AD32-4895B99EEC20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3230E9-FEA6-4D8C-9FC1-AD1560D4AF92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6B8959-67CD-476A-AD32-4895B99EEC20}" type="datetimeFigureOut">
              <a:rPr lang="nl-NL" smtClean="0"/>
              <a:t>26-10-2011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30E9-FEA6-4D8C-9FC1-AD1560D4AF92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 smtClean="0"/>
              <a:t>Aardbeving Turkije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BE" dirty="0" smtClean="0"/>
              <a:t>Fotograaf:</a:t>
            </a:r>
            <a:r>
              <a:rPr lang="nl-BE" dirty="0" err="1" smtClean="0"/>
              <a:t>krant.telegraaf.nl</a:t>
            </a:r>
            <a:endParaRPr lang="nl-BE" dirty="0" smtClean="0"/>
          </a:p>
          <a:p>
            <a:r>
              <a:rPr lang="nl-BE" sz="1800" dirty="0" smtClean="0"/>
              <a:t>Bronverwijzing:http://</a:t>
            </a:r>
            <a:r>
              <a:rPr lang="nl-BE" sz="1800" dirty="0" err="1" smtClean="0"/>
              <a:t>www.google.be</a:t>
            </a:r>
            <a:r>
              <a:rPr lang="nl-BE" sz="1800" dirty="0" smtClean="0"/>
              <a:t>/search?hl=</a:t>
            </a:r>
            <a:r>
              <a:rPr lang="nl-BE" sz="1800" dirty="0" err="1" smtClean="0"/>
              <a:t>nl</a:t>
            </a:r>
            <a:r>
              <a:rPr lang="nl-BE" sz="1800" dirty="0" smtClean="0"/>
              <a:t>&amp;q=aardbeving+</a:t>
            </a:r>
            <a:r>
              <a:rPr lang="nl-BE" sz="1800" dirty="0" err="1" smtClean="0"/>
              <a:t>turkije</a:t>
            </a:r>
            <a:r>
              <a:rPr lang="nl-BE" sz="1800" dirty="0" smtClean="0"/>
              <a:t>&amp;</a:t>
            </a:r>
            <a:r>
              <a:rPr lang="nl-BE" sz="1800" dirty="0" err="1" smtClean="0"/>
              <a:t>gs</a:t>
            </a:r>
            <a:r>
              <a:rPr lang="nl-BE" sz="1800" dirty="0" smtClean="0"/>
              <a:t>_</a:t>
            </a:r>
            <a:r>
              <a:rPr lang="nl-BE" sz="1800" dirty="0" err="1" smtClean="0"/>
              <a:t>sm</a:t>
            </a:r>
            <a:r>
              <a:rPr lang="nl-BE" sz="1800" dirty="0" smtClean="0"/>
              <a:t>=c&amp;</a:t>
            </a:r>
            <a:r>
              <a:rPr lang="nl-BE" sz="1800" dirty="0" err="1" smtClean="0"/>
              <a:t>gs</a:t>
            </a:r>
            <a:r>
              <a:rPr lang="nl-BE" sz="1800" dirty="0" smtClean="0"/>
              <a:t>_</a:t>
            </a:r>
            <a:r>
              <a:rPr lang="nl-BE" sz="1800" dirty="0" err="1" smtClean="0"/>
              <a:t>upl</a:t>
            </a:r>
            <a:r>
              <a:rPr lang="nl-BE" sz="1800" dirty="0" smtClean="0"/>
              <a:t>=25029l29468l0l32016l11l7l0l3l3l0l237l1318l0.4.3l10l0&amp;</a:t>
            </a:r>
            <a:r>
              <a:rPr lang="nl-BE" sz="1800" dirty="0" err="1" smtClean="0"/>
              <a:t>bav</a:t>
            </a:r>
            <a:r>
              <a:rPr lang="nl-BE" sz="1800" dirty="0" smtClean="0"/>
              <a:t>=on.2,</a:t>
            </a:r>
            <a:r>
              <a:rPr lang="nl-BE" sz="1800" dirty="0" err="1" smtClean="0"/>
              <a:t>or.r</a:t>
            </a:r>
            <a:r>
              <a:rPr lang="nl-BE" sz="1800" dirty="0" smtClean="0"/>
              <a:t>_</a:t>
            </a:r>
            <a:r>
              <a:rPr lang="nl-BE" sz="1800" dirty="0" err="1" smtClean="0"/>
              <a:t>gc.r</a:t>
            </a:r>
            <a:r>
              <a:rPr lang="nl-BE" sz="1800" dirty="0" smtClean="0"/>
              <a:t>_</a:t>
            </a:r>
            <a:r>
              <a:rPr lang="nl-BE" sz="1800" dirty="0" err="1" smtClean="0"/>
              <a:t>pw</a:t>
            </a:r>
            <a:r>
              <a:rPr lang="nl-BE" sz="1800" dirty="0" smtClean="0"/>
              <a:t>.,</a:t>
            </a:r>
            <a:r>
              <a:rPr lang="nl-BE" sz="1800" dirty="0" err="1" smtClean="0"/>
              <a:t>cf.osb</a:t>
            </a:r>
            <a:r>
              <a:rPr lang="nl-BE" sz="1800" dirty="0" smtClean="0"/>
              <a:t>&amp;</a:t>
            </a:r>
            <a:r>
              <a:rPr lang="nl-BE" sz="1800" dirty="0" err="1" smtClean="0"/>
              <a:t>biw</a:t>
            </a:r>
            <a:r>
              <a:rPr lang="nl-BE" sz="1800" dirty="0" smtClean="0"/>
              <a:t>=1024&amp;</a:t>
            </a:r>
            <a:r>
              <a:rPr lang="nl-BE" sz="1800" dirty="0" err="1" smtClean="0"/>
              <a:t>bih</a:t>
            </a:r>
            <a:r>
              <a:rPr lang="nl-BE" sz="1800" dirty="0" smtClean="0"/>
              <a:t>=550&amp;</a:t>
            </a:r>
            <a:r>
              <a:rPr lang="nl-BE" sz="1800" dirty="0" err="1" smtClean="0"/>
              <a:t>wrapid</a:t>
            </a:r>
            <a:r>
              <a:rPr lang="nl-BE" sz="1800" dirty="0" smtClean="0"/>
              <a:t>=tlif131961546106110&amp;</a:t>
            </a:r>
            <a:r>
              <a:rPr lang="nl-BE" sz="1800" dirty="0" err="1" smtClean="0"/>
              <a:t>um</a:t>
            </a:r>
            <a:r>
              <a:rPr lang="nl-BE" sz="1800" dirty="0" smtClean="0"/>
              <a:t>=1&amp;ie=UTF-8&amp;</a:t>
            </a:r>
            <a:r>
              <a:rPr lang="nl-BE" sz="1800" dirty="0" err="1" smtClean="0"/>
              <a:t>tbm</a:t>
            </a:r>
            <a:r>
              <a:rPr lang="nl-BE" sz="1800" dirty="0" smtClean="0"/>
              <a:t>=</a:t>
            </a:r>
            <a:r>
              <a:rPr lang="nl-BE" sz="1800" dirty="0" err="1" smtClean="0"/>
              <a:t>isch</a:t>
            </a:r>
            <a:r>
              <a:rPr lang="nl-BE" sz="1800" dirty="0" smtClean="0"/>
              <a:t>&amp;</a:t>
            </a:r>
            <a:r>
              <a:rPr lang="nl-BE" sz="1800" dirty="0" err="1" smtClean="0"/>
              <a:t>source</a:t>
            </a:r>
            <a:r>
              <a:rPr lang="nl-BE" sz="1800" dirty="0" smtClean="0"/>
              <a:t>=</a:t>
            </a:r>
            <a:r>
              <a:rPr lang="nl-BE" sz="1800" dirty="0" err="1" smtClean="0"/>
              <a:t>og</a:t>
            </a:r>
            <a:r>
              <a:rPr lang="nl-BE" sz="1800" dirty="0" smtClean="0"/>
              <a:t>&amp;sa=N&amp;tab=</a:t>
            </a:r>
            <a:r>
              <a:rPr lang="nl-BE" sz="1800" dirty="0" err="1" smtClean="0"/>
              <a:t>wi</a:t>
            </a:r>
            <a:endParaRPr lang="nl-NL" sz="1800" dirty="0"/>
          </a:p>
        </p:txBody>
      </p:sp>
      <p:pic>
        <p:nvPicPr>
          <p:cNvPr id="4" name="Afbeelding 3" descr="tirkeye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143272" cy="210615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428605"/>
            <a:ext cx="7772400" cy="1500197"/>
          </a:xfrm>
        </p:spPr>
        <p:txBody>
          <a:bodyPr/>
          <a:lstStyle/>
          <a:p>
            <a:r>
              <a:rPr lang="nl-BE" dirty="0" smtClean="0"/>
              <a:t>Napalm op </a:t>
            </a:r>
            <a:r>
              <a:rPr lang="nl-BE" dirty="0" err="1" smtClean="0"/>
              <a:t>vietnam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4572008"/>
            <a:ext cx="6400800" cy="1928826"/>
          </a:xfrm>
        </p:spPr>
        <p:txBody>
          <a:bodyPr>
            <a:normAutofit fontScale="92500" lnSpcReduction="10000"/>
          </a:bodyPr>
          <a:lstStyle/>
          <a:p>
            <a:r>
              <a:rPr lang="nl-BE" dirty="0" smtClean="0"/>
              <a:t>Meisje verbrand door bom</a:t>
            </a:r>
          </a:p>
          <a:p>
            <a:r>
              <a:rPr lang="nl-BE" dirty="0" smtClean="0"/>
              <a:t>Door </a:t>
            </a:r>
            <a:r>
              <a:rPr lang="nl-BE" dirty="0"/>
              <a:t>E</a:t>
            </a:r>
            <a:r>
              <a:rPr lang="nl-BE" dirty="0" smtClean="0"/>
              <a:t>ric Gordon</a:t>
            </a:r>
          </a:p>
          <a:p>
            <a:r>
              <a:rPr lang="nl-NL" dirty="0" smtClean="0"/>
              <a:t>http://www.werkmens.be/2008/02/09/world-press-photo-2007/</a:t>
            </a:r>
            <a:endParaRPr lang="nl-NL" dirty="0"/>
          </a:p>
        </p:txBody>
      </p:sp>
      <p:pic>
        <p:nvPicPr>
          <p:cNvPr id="4" name="Afbeelding 3" descr="worldpressphoto197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28736"/>
            <a:ext cx="3810000" cy="27432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85729"/>
            <a:ext cx="7772400" cy="1785949"/>
          </a:xfrm>
        </p:spPr>
        <p:txBody>
          <a:bodyPr/>
          <a:lstStyle/>
          <a:p>
            <a:r>
              <a:rPr lang="nl-BE" dirty="0" smtClean="0"/>
              <a:t>Protest in </a:t>
            </a:r>
            <a:r>
              <a:rPr lang="nl-BE" dirty="0" err="1" smtClean="0"/>
              <a:t>peking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Protesten in </a:t>
            </a:r>
            <a:r>
              <a:rPr lang="nl-NL" dirty="0" err="1" smtClean="0"/>
              <a:t>pekeing</a:t>
            </a:r>
            <a:r>
              <a:rPr lang="nl-NL" dirty="0" smtClean="0"/>
              <a:t> </a:t>
            </a:r>
          </a:p>
          <a:p>
            <a:r>
              <a:rPr lang="nl-NL" dirty="0" smtClean="0"/>
              <a:t>Charlie </a:t>
            </a:r>
            <a:r>
              <a:rPr lang="nl-NL" dirty="0" err="1" smtClean="0"/>
              <a:t>Cole</a:t>
            </a:r>
            <a:endParaRPr lang="nl-NL" dirty="0" smtClean="0"/>
          </a:p>
          <a:p>
            <a:r>
              <a:rPr lang="nl-NL" dirty="0" smtClean="0"/>
              <a:t>http://www.archive.worldpressphoto.org</a:t>
            </a:r>
            <a:endParaRPr lang="nl-NL" dirty="0"/>
          </a:p>
        </p:txBody>
      </p:sp>
      <p:pic>
        <p:nvPicPr>
          <p:cNvPr id="4" name="Afbeelding 3" descr="worldpressphoto1989_thumbnai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2205321"/>
            <a:ext cx="2571768" cy="164753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1143007"/>
          </a:xfrm>
        </p:spPr>
        <p:txBody>
          <a:bodyPr/>
          <a:lstStyle/>
          <a:p>
            <a:r>
              <a:rPr lang="nl-BE" dirty="0" smtClean="0"/>
              <a:t>De ziekt die uw huid op eet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b="1" dirty="0" err="1" smtClean="0"/>
              <a:t>Jodi</a:t>
            </a:r>
            <a:r>
              <a:rPr lang="nl-NL" b="1" dirty="0" smtClean="0"/>
              <a:t> </a:t>
            </a:r>
            <a:r>
              <a:rPr lang="nl-NL" b="1" dirty="0" err="1" smtClean="0"/>
              <a:t>Bieber</a:t>
            </a:r>
            <a:endParaRPr lang="nl-NL" b="1" dirty="0" smtClean="0"/>
          </a:p>
          <a:p>
            <a:r>
              <a:rPr lang="nl-NL" dirty="0" smtClean="0"/>
              <a:t>http://www.letsgodigital.org/nl/28732/world-press-photo-2010/</a:t>
            </a:r>
            <a:endParaRPr lang="nl-NL" dirty="0"/>
          </a:p>
        </p:txBody>
      </p:sp>
      <p:pic>
        <p:nvPicPr>
          <p:cNvPr id="4" name="Afbeelding 3" descr="world_press_photo_20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43050"/>
            <a:ext cx="2296952" cy="2166936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785795"/>
            <a:ext cx="7772400" cy="1714511"/>
          </a:xfrm>
        </p:spPr>
        <p:txBody>
          <a:bodyPr/>
          <a:lstStyle/>
          <a:p>
            <a:r>
              <a:rPr lang="nl-BE" dirty="0" smtClean="0"/>
              <a:t>Bom op </a:t>
            </a:r>
            <a:r>
              <a:rPr lang="nl-BE" dirty="0" err="1" smtClean="0"/>
              <a:t>china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BE" dirty="0" smtClean="0"/>
              <a:t>Man in brand</a:t>
            </a:r>
          </a:p>
          <a:p>
            <a:r>
              <a:rPr lang="nl-NL" dirty="0"/>
              <a:t>Een groep Nederlandse </a:t>
            </a:r>
            <a:r>
              <a:rPr lang="nl-NL" dirty="0" smtClean="0"/>
              <a:t>fotojournalisten</a:t>
            </a:r>
          </a:p>
          <a:p>
            <a:r>
              <a:rPr lang="nl-NL" smtClean="0"/>
              <a:t>http://www.cultkanaal.nl/Kunst/world-press-photo.html</a:t>
            </a:r>
            <a:endParaRPr lang="nl-NL" dirty="0"/>
          </a:p>
        </p:txBody>
      </p:sp>
      <p:pic>
        <p:nvPicPr>
          <p:cNvPr id="4" name="Afbeelding 3" descr="imagesCAM69KF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71744"/>
            <a:ext cx="2390775" cy="191452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59</Words>
  <Application>Microsoft Office PowerPoint</Application>
  <PresentationFormat>Diavoorstelling (4:3)</PresentationFormat>
  <Paragraphs>18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Office-thema</vt:lpstr>
      <vt:lpstr>Aardbeving Turkije</vt:lpstr>
      <vt:lpstr>Napalm op vietnam</vt:lpstr>
      <vt:lpstr>Protest in peking</vt:lpstr>
      <vt:lpstr>De ziekt die uw huid op eet</vt:lpstr>
      <vt:lpstr>Bom op china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s.neuteleers</dc:creator>
  <cp:lastModifiedBy>s.neuteleers</cp:lastModifiedBy>
  <cp:revision>3</cp:revision>
  <dcterms:created xsi:type="dcterms:W3CDTF">2011-10-26T07:28:48Z</dcterms:created>
  <dcterms:modified xsi:type="dcterms:W3CDTF">2011-10-26T08:07:28Z</dcterms:modified>
</cp:coreProperties>
</file>