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C08CB-8D6A-4003-AA68-76EBEC8B16AE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EDE49-EABF-4682-B0A8-8923630E301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WORLD PRESS PHOTO’S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By</a:t>
            </a:r>
            <a:r>
              <a:rPr lang="nl-BE" dirty="0" smtClean="0"/>
              <a:t>: Sander </a:t>
            </a:r>
            <a:r>
              <a:rPr lang="nl-BE" dirty="0" err="1" smtClean="0"/>
              <a:t>Vandenberk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3200" dirty="0" smtClean="0"/>
              <a:t>HAÏTI AFTERMATH:</a:t>
            </a:r>
            <a:br>
              <a:rPr lang="nl-BE" sz="3200" dirty="0" smtClean="0"/>
            </a:br>
            <a:r>
              <a:rPr lang="nl-BE" sz="3200" dirty="0" err="1" smtClean="0"/>
              <a:t>Ricardo</a:t>
            </a:r>
            <a:r>
              <a:rPr lang="nl-BE" sz="3200" dirty="0" smtClean="0"/>
              <a:t> </a:t>
            </a:r>
            <a:r>
              <a:rPr lang="nl-BE" sz="3200" dirty="0" err="1" smtClean="0"/>
              <a:t>Venturi</a:t>
            </a:r>
            <a:r>
              <a:rPr lang="nl-BE" sz="3200" dirty="0" smtClean="0"/>
              <a:t> 2011</a:t>
            </a:r>
            <a:br>
              <a:rPr lang="nl-BE" sz="3200" dirty="0" smtClean="0"/>
            </a:br>
            <a:r>
              <a:rPr lang="nl-BE" sz="3200" dirty="0" smtClean="0"/>
              <a:t>http://www.worldpressphoto.org/#header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http://cdn.theatlantic.com/static/infocus/wpph2011/w14_101409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6438900" cy="4276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2400" dirty="0" smtClean="0"/>
              <a:t/>
            </a:r>
            <a:br>
              <a:rPr lang="nl-BE" sz="2400" dirty="0" smtClean="0"/>
            </a:br>
            <a:r>
              <a:rPr lang="nl-BE" sz="2400" dirty="0" smtClean="0"/>
              <a:t/>
            </a:r>
            <a:br>
              <a:rPr lang="nl-BE" sz="2400" dirty="0" smtClean="0"/>
            </a:br>
            <a:r>
              <a:rPr lang="nl-BE" sz="2400" dirty="0" smtClean="0"/>
              <a:t>SLACHTOFFER VAN OORLOG</a:t>
            </a:r>
            <a:br>
              <a:rPr lang="nl-BE" sz="2400" dirty="0" smtClean="0"/>
            </a:br>
            <a:r>
              <a:rPr lang="nl-BE" sz="2400" dirty="0" err="1" smtClean="0"/>
              <a:t>Jodi</a:t>
            </a:r>
            <a:r>
              <a:rPr lang="nl-BE" sz="2400" dirty="0" smtClean="0"/>
              <a:t> </a:t>
            </a:r>
            <a:r>
              <a:rPr lang="nl-BE" sz="2400" dirty="0" err="1" smtClean="0"/>
              <a:t>Bieber</a:t>
            </a:r>
            <a:r>
              <a:rPr lang="nl-BE" sz="2400" dirty="0" smtClean="0"/>
              <a:t> 2010</a:t>
            </a:r>
            <a:br>
              <a:rPr lang="nl-BE" sz="2400" dirty="0" smtClean="0"/>
            </a:br>
            <a:r>
              <a:rPr lang="nl-BE" sz="2400" dirty="0" smtClean="0"/>
              <a:t>http://www.worldpressphoto.org/</a:t>
            </a:r>
            <a:br>
              <a:rPr lang="nl-BE" sz="2400" dirty="0" smtClean="0"/>
            </a:br>
            <a:r>
              <a:rPr lang="nl-BE" sz="2400" dirty="0" smtClean="0"/>
              <a:t/>
            </a:r>
            <a:br>
              <a:rPr lang="nl-BE" sz="2400" dirty="0" smtClean="0"/>
            </a:b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146" name="Picture 2" descr="http://www.letsgodigital.org/images/artikelen/6/world_press_photo_2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43050"/>
            <a:ext cx="50482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PROTEST TEGEN TANKS</a:t>
            </a:r>
            <a:br>
              <a:rPr lang="nl-BE" dirty="0" smtClean="0"/>
            </a:br>
            <a:r>
              <a:rPr lang="nl-BE" dirty="0" smtClean="0"/>
              <a:t> Google/</a:t>
            </a:r>
            <a:r>
              <a:rPr lang="nl-BE" dirty="0" err="1" smtClean="0"/>
              <a:t>world</a:t>
            </a:r>
            <a:r>
              <a:rPr lang="nl-BE" dirty="0" smtClean="0"/>
              <a:t> </a:t>
            </a:r>
            <a:r>
              <a:rPr lang="nl-BE" dirty="0" err="1" smtClean="0"/>
              <a:t>press</a:t>
            </a:r>
            <a:r>
              <a:rPr lang="nl-BE" dirty="0" smtClean="0"/>
              <a:t> </a:t>
            </a:r>
            <a:r>
              <a:rPr lang="nl-BE" dirty="0" err="1" smtClean="0"/>
              <a:t>photo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6386" name="Picture 2" descr="http://neon.pictura-hosting.nl/wpp/wpp_mrx_bld/thumbs/632x632/wpp/00/JPEG_-_winners_1989/1989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00240"/>
            <a:ext cx="601980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NAPALM BOMBARDEMENT</a:t>
            </a:r>
            <a:br>
              <a:rPr lang="nl-BE" dirty="0" smtClean="0"/>
            </a:br>
            <a:r>
              <a:rPr lang="nl-BE" dirty="0" smtClean="0"/>
              <a:t>Google/</a:t>
            </a:r>
            <a:r>
              <a:rPr lang="nl-BE" dirty="0" err="1" smtClean="0"/>
              <a:t>world</a:t>
            </a:r>
            <a:r>
              <a:rPr lang="nl-BE" dirty="0" smtClean="0"/>
              <a:t> </a:t>
            </a:r>
            <a:r>
              <a:rPr lang="nl-BE" dirty="0" err="1" smtClean="0"/>
              <a:t>press</a:t>
            </a:r>
            <a:r>
              <a:rPr lang="nl-BE" dirty="0" smtClean="0"/>
              <a:t> </a:t>
            </a:r>
            <a:r>
              <a:rPr lang="nl-BE" dirty="0" err="1" smtClean="0"/>
              <a:t>photo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7410" name="Picture 2" descr="http://neon.pictura-hosting.nl/wpp/wpp_mrx_bld/thumbs/632x632/wpp/00/JPEG_-_winners_1972/1972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6019800" cy="4591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2700" dirty="0" smtClean="0"/>
              <a:t>SURFER</a:t>
            </a:r>
            <a:br>
              <a:rPr lang="nl-BE" sz="2700" dirty="0" smtClean="0"/>
            </a:br>
            <a:r>
              <a:rPr lang="nl-BE" sz="2700" dirty="0" smtClean="0"/>
              <a:t>Juan </a:t>
            </a:r>
            <a:r>
              <a:rPr lang="nl-BE" sz="2700" dirty="0" err="1" smtClean="0"/>
              <a:t>Pablo</a:t>
            </a:r>
            <a:r>
              <a:rPr lang="nl-BE" sz="2700" dirty="0" smtClean="0"/>
              <a:t> </a:t>
            </a:r>
            <a:r>
              <a:rPr lang="nl-BE" sz="2700" dirty="0" err="1" smtClean="0"/>
              <a:t>Valenzuela</a:t>
            </a:r>
            <a:r>
              <a:rPr lang="nl-BE" sz="2700" dirty="0" smtClean="0"/>
              <a:t> 2008</a:t>
            </a:r>
            <a:br>
              <a:rPr lang="nl-BE" sz="2700" dirty="0" smtClean="0"/>
            </a:br>
            <a:r>
              <a:rPr lang="nl-BE" sz="2700" dirty="0" smtClean="0"/>
              <a:t> http://www.flickr.com/photos/vikingospub/3094714281</a:t>
            </a:r>
            <a:r>
              <a:rPr lang="nl-BE" dirty="0" smtClean="0"/>
              <a:t>/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8434" name="Picture 2" descr="http://farm4.static.flickr.com/3283/3094714281_d21c096c0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643050"/>
            <a:ext cx="35242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Diavoorstelling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WORLD PRESS PHOTO’S</vt:lpstr>
      <vt:lpstr>HAÏTI AFTERMATH: Ricardo Venturi 2011 http://www.worldpressphoto.org/#header</vt:lpstr>
      <vt:lpstr>  SLACHTOFFER VAN OORLOG Jodi Bieber 2010 http://www.worldpressphoto.org/  </vt:lpstr>
      <vt:lpstr>PROTEST TEGEN TANKS  Google/world press photo</vt:lpstr>
      <vt:lpstr>NAPALM BOMBARDEMENT Google/world press photo</vt:lpstr>
      <vt:lpstr>SURFER Juan Pablo Valenzuela 2008  http://www.flickr.com/photos/vikingospub/3094714281/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PRESS PHOTO’S</dc:title>
  <dc:creator>s.vandenberk</dc:creator>
  <cp:lastModifiedBy>s.vandenberk</cp:lastModifiedBy>
  <cp:revision>2</cp:revision>
  <dcterms:created xsi:type="dcterms:W3CDTF">2011-10-25T12:13:49Z</dcterms:created>
  <dcterms:modified xsi:type="dcterms:W3CDTF">2011-10-25T12:30:46Z</dcterms:modified>
</cp:coreProperties>
</file>