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8" r:id="rId13"/>
    <p:sldId id="269" r:id="rId14"/>
    <p:sldId id="270" r:id="rId15"/>
    <p:sldId id="267" r:id="rId16"/>
    <p:sldId id="271" r:id="rId17"/>
    <p:sldId id="272" r:id="rId18"/>
  </p:sldIdLst>
  <p:sldSz cx="9144000" cy="6858000" type="screen4x3"/>
  <p:notesSz cx="6858000" cy="9144000"/>
  <p:defaultTextStyle>
    <a:defPPr>
      <a:defRPr lang="nl-B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26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D89FF9-102F-4118-814E-84A1C9270519}" type="datetimeFigureOut">
              <a:rPr lang="nl-BE" smtClean="0"/>
              <a:t>6/09/2009</a:t>
            </a:fld>
            <a:endParaRPr lang="nl-BE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BE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D3F572-4A65-4724-8CCB-543E1A477A31}" type="slidenum">
              <a:rPr lang="nl-BE" smtClean="0"/>
              <a:t>‹nr.›</a:t>
            </a:fld>
            <a:endParaRPr lang="nl-B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D3F572-4A65-4724-8CCB-543E1A477A31}" type="slidenum">
              <a:rPr lang="nl-BE" smtClean="0"/>
              <a:t>1</a:t>
            </a:fld>
            <a:endParaRPr lang="nl-BE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BE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D3F572-4A65-4724-8CCB-543E1A477A31}" type="slidenum">
              <a:rPr lang="nl-BE" smtClean="0"/>
              <a:t>10</a:t>
            </a:fld>
            <a:endParaRPr lang="nl-BE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BE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D3F572-4A65-4724-8CCB-543E1A477A31}" type="slidenum">
              <a:rPr lang="nl-BE" smtClean="0"/>
              <a:t>11</a:t>
            </a:fld>
            <a:endParaRPr lang="nl-BE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BE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D3F572-4A65-4724-8CCB-543E1A477A31}" type="slidenum">
              <a:rPr lang="nl-BE" smtClean="0"/>
              <a:t>12</a:t>
            </a:fld>
            <a:endParaRPr lang="nl-BE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BE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D3F572-4A65-4724-8CCB-543E1A477A31}" type="slidenum">
              <a:rPr lang="nl-BE" smtClean="0"/>
              <a:t>13</a:t>
            </a:fld>
            <a:endParaRPr lang="nl-BE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BE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D3F572-4A65-4724-8CCB-543E1A477A31}" type="slidenum">
              <a:rPr lang="nl-BE" smtClean="0"/>
              <a:t>14</a:t>
            </a:fld>
            <a:endParaRPr lang="nl-BE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BE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D3F572-4A65-4724-8CCB-543E1A477A31}" type="slidenum">
              <a:rPr lang="nl-BE" smtClean="0"/>
              <a:t>15</a:t>
            </a:fld>
            <a:endParaRPr lang="nl-BE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BE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D3F572-4A65-4724-8CCB-543E1A477A31}" type="slidenum">
              <a:rPr lang="nl-BE" smtClean="0"/>
              <a:t>16</a:t>
            </a:fld>
            <a:endParaRPr lang="nl-BE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BE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D3F572-4A65-4724-8CCB-543E1A477A31}" type="slidenum">
              <a:rPr lang="nl-BE" smtClean="0"/>
              <a:t>17</a:t>
            </a:fld>
            <a:endParaRPr lang="nl-B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BE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D3F572-4A65-4724-8CCB-543E1A477A31}" type="slidenum">
              <a:rPr lang="nl-BE" smtClean="0"/>
              <a:t>2</a:t>
            </a:fld>
            <a:endParaRPr lang="nl-BE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BE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D3F572-4A65-4724-8CCB-543E1A477A31}" type="slidenum">
              <a:rPr lang="nl-BE" smtClean="0"/>
              <a:t>3</a:t>
            </a:fld>
            <a:endParaRPr lang="nl-BE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BE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D3F572-4A65-4724-8CCB-543E1A477A31}" type="slidenum">
              <a:rPr lang="nl-BE" smtClean="0"/>
              <a:t>4</a:t>
            </a:fld>
            <a:endParaRPr lang="nl-BE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BE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D3F572-4A65-4724-8CCB-543E1A477A31}" type="slidenum">
              <a:rPr lang="nl-BE" smtClean="0"/>
              <a:t>5</a:t>
            </a:fld>
            <a:endParaRPr lang="nl-BE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BE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D3F572-4A65-4724-8CCB-543E1A477A31}" type="slidenum">
              <a:rPr lang="nl-BE" smtClean="0"/>
              <a:t>6</a:t>
            </a:fld>
            <a:endParaRPr lang="nl-BE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BE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D3F572-4A65-4724-8CCB-543E1A477A31}" type="slidenum">
              <a:rPr lang="nl-BE" smtClean="0"/>
              <a:t>7</a:t>
            </a:fld>
            <a:endParaRPr lang="nl-BE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BE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D3F572-4A65-4724-8CCB-543E1A477A31}" type="slidenum">
              <a:rPr lang="nl-BE" smtClean="0"/>
              <a:t>8</a:t>
            </a:fld>
            <a:endParaRPr lang="nl-BE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BE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D3F572-4A65-4724-8CCB-543E1A477A31}" type="slidenum">
              <a:rPr lang="nl-BE" smtClean="0"/>
              <a:t>9</a:t>
            </a:fld>
            <a:endParaRPr lang="nl-B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8C6975-DEEA-4B4A-B6DA-72B6D05A27ED}" type="datetimeFigureOut">
              <a:rPr lang="nl-BE" smtClean="0"/>
              <a:t>6/09/2009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CA7D7-A95F-4E73-AC7E-E263A777629C}" type="slidenum">
              <a:rPr lang="nl-BE" smtClean="0"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8C6975-DEEA-4B4A-B6DA-72B6D05A27ED}" type="datetimeFigureOut">
              <a:rPr lang="nl-BE" smtClean="0"/>
              <a:t>6/09/2009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CA7D7-A95F-4E73-AC7E-E263A777629C}" type="slidenum">
              <a:rPr lang="nl-BE" smtClean="0"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8C6975-DEEA-4B4A-B6DA-72B6D05A27ED}" type="datetimeFigureOut">
              <a:rPr lang="nl-BE" smtClean="0"/>
              <a:t>6/09/2009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CA7D7-A95F-4E73-AC7E-E263A777629C}" type="slidenum">
              <a:rPr lang="nl-BE" smtClean="0"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8C6975-DEEA-4B4A-B6DA-72B6D05A27ED}" type="datetimeFigureOut">
              <a:rPr lang="nl-BE" smtClean="0"/>
              <a:t>6/09/2009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CA7D7-A95F-4E73-AC7E-E263A777629C}" type="slidenum">
              <a:rPr lang="nl-BE" smtClean="0"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8C6975-DEEA-4B4A-B6DA-72B6D05A27ED}" type="datetimeFigureOut">
              <a:rPr lang="nl-BE" smtClean="0"/>
              <a:t>6/09/2009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CA7D7-A95F-4E73-AC7E-E263A777629C}" type="slidenum">
              <a:rPr lang="nl-BE" smtClean="0"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8C6975-DEEA-4B4A-B6DA-72B6D05A27ED}" type="datetimeFigureOut">
              <a:rPr lang="nl-BE" smtClean="0"/>
              <a:t>6/09/2009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CA7D7-A95F-4E73-AC7E-E263A777629C}" type="slidenum">
              <a:rPr lang="nl-BE" smtClean="0"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8C6975-DEEA-4B4A-B6DA-72B6D05A27ED}" type="datetimeFigureOut">
              <a:rPr lang="nl-BE" smtClean="0"/>
              <a:t>6/09/2009</a:t>
            </a:fld>
            <a:endParaRPr lang="nl-BE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CA7D7-A95F-4E73-AC7E-E263A777629C}" type="slidenum">
              <a:rPr lang="nl-BE" smtClean="0"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8C6975-DEEA-4B4A-B6DA-72B6D05A27ED}" type="datetimeFigureOut">
              <a:rPr lang="nl-BE" smtClean="0"/>
              <a:t>6/09/2009</a:t>
            </a:fld>
            <a:endParaRPr lang="nl-BE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CA7D7-A95F-4E73-AC7E-E263A777629C}" type="slidenum">
              <a:rPr lang="nl-BE" smtClean="0"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8C6975-DEEA-4B4A-B6DA-72B6D05A27ED}" type="datetimeFigureOut">
              <a:rPr lang="nl-BE" smtClean="0"/>
              <a:t>6/09/2009</a:t>
            </a:fld>
            <a:endParaRPr lang="nl-BE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CA7D7-A95F-4E73-AC7E-E263A777629C}" type="slidenum">
              <a:rPr lang="nl-BE" smtClean="0"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8C6975-DEEA-4B4A-B6DA-72B6D05A27ED}" type="datetimeFigureOut">
              <a:rPr lang="nl-BE" smtClean="0"/>
              <a:t>6/09/2009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CA7D7-A95F-4E73-AC7E-E263A777629C}" type="slidenum">
              <a:rPr lang="nl-BE" smtClean="0"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8C6975-DEEA-4B4A-B6DA-72B6D05A27ED}" type="datetimeFigureOut">
              <a:rPr lang="nl-BE" smtClean="0"/>
              <a:t>6/09/2009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CA7D7-A95F-4E73-AC7E-E263A777629C}" type="slidenum">
              <a:rPr lang="nl-BE" smtClean="0"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8C6975-DEEA-4B4A-B6DA-72B6D05A27ED}" type="datetimeFigureOut">
              <a:rPr lang="nl-BE" smtClean="0"/>
              <a:t>6/09/2009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5CA7D7-A95F-4E73-AC7E-E263A777629C}" type="slidenum">
              <a:rPr lang="nl-BE" smtClean="0"/>
              <a:t>‹nr.›</a:t>
            </a:fld>
            <a:endParaRPr lang="nl-B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kristof%20&amp;%20eddy\Music\muziek\Michael%20Jackson%20-%20Number%20Ones\Michael%20Jackson%20-%2014%20-%20Earth%20song.mp3" TargetMode="External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nl-BE" sz="8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Papyrus" pitchFamily="66" charset="0"/>
              </a:rPr>
              <a:t>Michael </a:t>
            </a:r>
            <a:r>
              <a:rPr lang="nl-BE" sz="80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Papyrus" pitchFamily="66" charset="0"/>
              </a:rPr>
              <a:t>J</a:t>
            </a:r>
            <a:r>
              <a:rPr lang="nl-BE" sz="8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Papyrus" pitchFamily="66" charset="0"/>
              </a:rPr>
              <a:t>ackson</a:t>
            </a:r>
            <a:endParaRPr lang="nl-BE" sz="80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Papyrus" pitchFamily="66" charset="0"/>
            </a:endParaRP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nl-BE" sz="4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Papyrus" pitchFamily="66" charset="0"/>
              </a:rPr>
              <a:t>R.I.P</a:t>
            </a:r>
          </a:p>
          <a:p>
            <a:r>
              <a:rPr lang="nl-BE" sz="6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Papyrus" pitchFamily="66" charset="0"/>
              </a:rPr>
              <a:t>25-06-2009</a:t>
            </a:r>
            <a:endParaRPr lang="nl-BE" sz="66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Papyrus" pitchFamily="66" charset="0"/>
            </a:endParaRPr>
          </a:p>
        </p:txBody>
      </p:sp>
      <p:pic>
        <p:nvPicPr>
          <p:cNvPr id="4" name="Michael Jackson - 14 - Earth song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0" tmFilter="0,0; .5, 1; 1, 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9000"/>
                            </p:stCondLst>
                            <p:childTnLst>
                              <p:par>
                                <p:cTn id="2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0" tmFilter="0,0; .5, 1; 1, 1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8500"/>
                            </p:stCondLst>
                            <p:childTnLst>
                              <p:par>
                                <p:cTn id="28" presetID="55" presetClass="exit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29" dur="5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1" dur="5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3500"/>
                            </p:stCondLst>
                            <p:childTnLst>
                              <p:par>
                                <p:cTn id="34" presetID="55" presetClass="exit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35" dur="5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7" dur="5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8500"/>
                            </p:stCondLst>
                            <p:childTnLst>
                              <p:par>
                                <p:cTn id="40" presetID="35" presetClass="exit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200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1" dur="5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46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2" grpId="0"/>
      <p:bldP spid="2" grpId="1"/>
      <p:bldP spid="3" grpId="0" build="p"/>
      <p:bldP spid="3" grpId="1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 descr="afscheid-van-de-king-of-pop-1958-2009_5_460x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7224" y="500042"/>
            <a:ext cx="7418681" cy="567690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" name="Afbeelding 1" descr="album_large_947335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71670" y="1428736"/>
            <a:ext cx="5522976" cy="36454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55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" dur="3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0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9000"/>
                            </p:stCondLst>
                            <p:childTnLst>
                              <p:par>
                                <p:cTn id="19" presetID="55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3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2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 descr="media_xl_94783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2976" y="1357298"/>
            <a:ext cx="7455800" cy="421484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" name="Afbeelding 1" descr="media_l_947512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8596" y="428604"/>
            <a:ext cx="3143272" cy="29546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Afbeelding 2" descr="media_l_947439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86446" y="428604"/>
            <a:ext cx="3035808" cy="33575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0"/>
                            </p:stCondLst>
                            <p:childTnLst>
                              <p:par>
                                <p:cTn id="13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9000"/>
                            </p:stCondLst>
                            <p:childTnLst>
                              <p:par>
                                <p:cTn id="17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0"/>
                            </p:stCondLst>
                            <p:childTnLst>
                              <p:par>
                                <p:cTn id="25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 descr="media_xl_94751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57356" y="1571612"/>
            <a:ext cx="5693664" cy="377952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55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" dur="3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 descr="media_xl_95161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5852" y="1071546"/>
            <a:ext cx="6815891" cy="45390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55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" dur="3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 descr="xin_0805032610568391240216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57356" y="1071546"/>
            <a:ext cx="5781132" cy="458154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55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" dur="3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 descr="4848_1102495882916_1242273877_373042_1365110_n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71736" y="285728"/>
            <a:ext cx="4064000" cy="6096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55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" dur="3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 descr="Presentatie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57166"/>
            <a:ext cx="9144000" cy="5214974"/>
          </a:xfrm>
          <a:prstGeom prst="rect">
            <a:avLst/>
          </a:prstGeom>
        </p:spPr>
      </p:pic>
      <p:sp>
        <p:nvSpPr>
          <p:cNvPr id="2" name="Tekstvak 1"/>
          <p:cNvSpPr txBox="1"/>
          <p:nvPr/>
        </p:nvSpPr>
        <p:spPr>
          <a:xfrm>
            <a:off x="1857356" y="642918"/>
            <a:ext cx="557216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BE" sz="2800" dirty="0">
                <a:solidFill>
                  <a:srgbClr val="FFFF00"/>
                </a:solidFill>
                <a:effectLst>
                  <a:reflection blurRad="6350" stA="50000" endA="300" endPos="50000" dist="60007" dir="5400000" sy="-100000" algn="bl" rotWithShape="0"/>
                </a:effectLst>
                <a:latin typeface="Papyrus" pitchFamily="66" charset="0"/>
              </a:rPr>
              <a:t>M</a:t>
            </a:r>
            <a:r>
              <a:rPr lang="nl-BE" sz="2800" dirty="0" smtClean="0">
                <a:solidFill>
                  <a:srgbClr val="FFFF00"/>
                </a:solidFill>
                <a:effectLst>
                  <a:reflection blurRad="6350" stA="50000" endA="300" endPos="50000" dist="60007" dir="5400000" sy="-100000" algn="bl" rotWithShape="0"/>
                </a:effectLst>
                <a:latin typeface="Papyrus" pitchFamily="66" charset="0"/>
              </a:rPr>
              <a:t>akers Of These Power Point</a:t>
            </a:r>
          </a:p>
          <a:p>
            <a:pPr algn="ctr"/>
            <a:endParaRPr lang="nl-BE" sz="2800" dirty="0">
              <a:solidFill>
                <a:schemeClr val="bg2"/>
              </a:solidFill>
              <a:effectLst>
                <a:reflection blurRad="6350" stA="50000" endA="300" endPos="50000" dist="60007" dir="5400000" sy="-100000" algn="bl" rotWithShape="0"/>
              </a:effectLst>
              <a:latin typeface="Pristina" pitchFamily="66" charset="0"/>
            </a:endParaRPr>
          </a:p>
          <a:p>
            <a:pPr algn="ctr"/>
            <a:r>
              <a:rPr lang="nl-BE" sz="2800" dirty="0" smtClean="0">
                <a:solidFill>
                  <a:schemeClr val="bg2"/>
                </a:solidFill>
                <a:effectLst>
                  <a:reflection blurRad="6350" stA="50000" endA="300" endPos="50000" dist="60007" dir="5400000" sy="-100000" algn="bl" rotWithShape="0"/>
                </a:effectLst>
                <a:latin typeface="Pristina" pitchFamily="66" charset="0"/>
              </a:rPr>
              <a:t> </a:t>
            </a:r>
            <a:r>
              <a:rPr lang="nl-BE" dirty="0" smtClean="0">
                <a:effectLst>
                  <a:reflection blurRad="6350" stA="50000" endA="300" endPos="50000" dist="60007" dir="5400000" sy="-100000" algn="bl" rotWithShape="0"/>
                </a:effectLst>
                <a:latin typeface="Pristina" pitchFamily="66" charset="0"/>
              </a:rPr>
              <a:t> </a:t>
            </a:r>
            <a:endParaRPr lang="nl-BE" dirty="0">
              <a:effectLst>
                <a:reflection blurRad="6350" stA="50000" endA="300" endPos="50000" dist="60007" dir="5400000" sy="-100000" algn="bl" rotWithShape="0"/>
              </a:effectLst>
              <a:latin typeface="Pristina" pitchFamily="66" charset="0"/>
            </a:endParaRPr>
          </a:p>
        </p:txBody>
      </p:sp>
      <p:sp>
        <p:nvSpPr>
          <p:cNvPr id="4" name="Tekstvak 3"/>
          <p:cNvSpPr txBox="1"/>
          <p:nvPr/>
        </p:nvSpPr>
        <p:spPr>
          <a:xfrm>
            <a:off x="1571604" y="4714884"/>
            <a:ext cx="585791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BE" sz="3200" dirty="0" smtClean="0">
                <a:solidFill>
                  <a:srgbClr val="FFFF00"/>
                </a:solidFill>
                <a:effectLst>
                  <a:reflection blurRad="6350" stA="50000" endA="300" endPos="50000" dist="29997" dir="5400000" sy="-100000" algn="bl" rotWithShape="0"/>
                </a:effectLst>
                <a:latin typeface="Papyrus" pitchFamily="66" charset="0"/>
              </a:rPr>
              <a:t>Music</a:t>
            </a:r>
            <a:r>
              <a:rPr lang="nl-BE" sz="3200" dirty="0" smtClean="0">
                <a:effectLst>
                  <a:reflection blurRad="6350" stA="50000" endA="300" endPos="50000" dist="29997" dir="5400000" sy="-100000" algn="bl" rotWithShape="0"/>
                </a:effectLst>
                <a:latin typeface="Papyrus" pitchFamily="66" charset="0"/>
              </a:rPr>
              <a:t> </a:t>
            </a:r>
          </a:p>
          <a:p>
            <a:pPr algn="ctr"/>
            <a:endParaRPr lang="nl-BE" sz="3200" dirty="0">
              <a:solidFill>
                <a:srgbClr val="FFFF00"/>
              </a:solidFill>
              <a:effectLst>
                <a:reflection blurRad="6350" stA="50000" endA="300" endPos="50000" dist="29997" dir="5400000" sy="-100000" algn="bl" rotWithShape="0"/>
              </a:effectLst>
              <a:latin typeface="Papyrus" pitchFamily="66" charset="0"/>
            </a:endParaRPr>
          </a:p>
          <a:p>
            <a:pPr algn="ctr"/>
            <a:r>
              <a:rPr lang="nl-BE" sz="3200" dirty="0" smtClean="0">
                <a:solidFill>
                  <a:srgbClr val="FFFF00"/>
                </a:solidFill>
                <a:effectLst>
                  <a:reflection blurRad="6350" stA="50000" endA="300" endPos="50000" dist="29997" dir="5400000" sy="-100000" algn="bl" rotWithShape="0"/>
                </a:effectLst>
                <a:latin typeface="Papyrus" pitchFamily="66" charset="0"/>
              </a:rPr>
              <a:t>Michael </a:t>
            </a:r>
            <a:r>
              <a:rPr lang="nl-BE" sz="3200" dirty="0" err="1" smtClean="0">
                <a:solidFill>
                  <a:srgbClr val="FFFF00"/>
                </a:solidFill>
                <a:effectLst>
                  <a:reflection blurRad="6350" stA="50000" endA="300" endPos="50000" dist="29997" dir="5400000" sy="-100000" algn="bl" rotWithShape="0"/>
                </a:effectLst>
                <a:latin typeface="Papyrus" pitchFamily="66" charset="0"/>
              </a:rPr>
              <a:t>jackson</a:t>
            </a:r>
            <a:r>
              <a:rPr lang="nl-BE" sz="3200" dirty="0" smtClean="0">
                <a:solidFill>
                  <a:srgbClr val="FFFF00"/>
                </a:solidFill>
                <a:effectLst>
                  <a:reflection blurRad="6350" stA="50000" endA="300" endPos="50000" dist="29997" dir="5400000" sy="-100000" algn="bl" rotWithShape="0"/>
                </a:effectLst>
                <a:latin typeface="Papyrus" pitchFamily="66" charset="0"/>
              </a:rPr>
              <a:t> – </a:t>
            </a:r>
            <a:r>
              <a:rPr lang="nl-BE" sz="3200" dirty="0" err="1" smtClean="0">
                <a:solidFill>
                  <a:srgbClr val="FFFF00"/>
                </a:solidFill>
                <a:effectLst>
                  <a:reflection blurRad="6350" stA="50000" endA="300" endPos="50000" dist="29997" dir="5400000" sy="-100000" algn="bl" rotWithShape="0"/>
                </a:effectLst>
                <a:latin typeface="Papyrus" pitchFamily="66" charset="0"/>
              </a:rPr>
              <a:t>earth</a:t>
            </a:r>
            <a:r>
              <a:rPr lang="nl-BE" sz="3200" dirty="0" smtClean="0">
                <a:solidFill>
                  <a:srgbClr val="FFFF00"/>
                </a:solidFill>
                <a:effectLst>
                  <a:reflection blurRad="6350" stA="50000" endA="300" endPos="50000" dist="29997" dir="5400000" sy="-100000" algn="bl" rotWithShape="0"/>
                </a:effectLst>
                <a:latin typeface="Papyrus" pitchFamily="66" charset="0"/>
              </a:rPr>
              <a:t> song </a:t>
            </a:r>
            <a:endParaRPr lang="nl-BE" sz="3200" dirty="0">
              <a:solidFill>
                <a:srgbClr val="FFFF00"/>
              </a:solidFill>
              <a:effectLst>
                <a:reflection blurRad="6350" stA="50000" endA="300" endPos="50000" dist="29997" dir="5400000" sy="-100000" algn="bl" rotWithShape="0"/>
              </a:effectLst>
              <a:latin typeface="Papyrus" pitchFamily="66" charset="0"/>
            </a:endParaRPr>
          </a:p>
        </p:txBody>
      </p:sp>
    </p:spTree>
  </p:cSld>
  <p:clrMapOvr>
    <a:masterClrMapping/>
  </p:clrMapOvr>
  <p:transition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6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1000"/>
                            </p:stCondLst>
                            <p:childTnLst>
                              <p:par>
                                <p:cTn id="1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0"/>
                            </p:stCondLst>
                            <p:childTnLst>
                              <p:par>
                                <p:cTn id="25" presetID="55" presetClass="exit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26" dur="5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8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5000"/>
                            </p:stCondLst>
                            <p:childTnLst>
                              <p:par>
                                <p:cTn id="31" presetID="55" presetClass="exit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32" dur="5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4" dur="5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00"/>
                            </p:stCondLst>
                            <p:childTnLst>
                              <p:par>
                                <p:cTn id="37" presetID="6" presetClass="emph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Scale>
                                      <p:cBhvr>
                                        <p:cTn id="38" dur="5000" fill="hold"/>
                                        <p:tgtEl>
                                          <p:spTgt spid="3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5000"/>
                            </p:stCondLst>
                            <p:childTnLst>
                              <p:par>
                                <p:cTn id="40" presetID="35" presetClass="exit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1" dur="5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4" grpId="0"/>
      <p:bldP spid="4" grpId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-1143040" y="2071678"/>
            <a:ext cx="1064426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BE" sz="9600" dirty="0" smtClean="0">
                <a:solidFill>
                  <a:srgbClr val="FFFF00"/>
                </a:solidFill>
                <a:effectLst>
                  <a:reflection blurRad="6350" stA="55000" endA="50" endPos="85000" dist="60007" dir="5400000" sy="-100000" algn="bl" rotWithShape="0"/>
                </a:effectLst>
                <a:latin typeface="Papyrus" pitchFamily="66" charset="0"/>
              </a:rPr>
              <a:t>The    End</a:t>
            </a:r>
            <a:endParaRPr lang="nl-BE" sz="9600" dirty="0">
              <a:solidFill>
                <a:srgbClr val="FFFF00"/>
              </a:solidFill>
              <a:effectLst>
                <a:reflection blurRad="6350" stA="55000" endA="50" endPos="85000" dist="60007" dir="5400000" sy="-100000" algn="bl" rotWithShape="0"/>
              </a:effectLst>
              <a:latin typeface="Papyrus" pitchFamily="66" charset="0"/>
            </a:endParaRPr>
          </a:p>
        </p:txBody>
      </p:sp>
    </p:spTree>
  </p:cSld>
  <p:clrMapOvr>
    <a:masterClrMapping/>
  </p:clrMapOvr>
  <p:transition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0" tmFilter="0,0; .5, 1; 1, 1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0"/>
                            </p:stCondLst>
                            <p:childTnLst>
                              <p:par>
                                <p:cTn id="13" presetID="35" presetClass="exit" presetSubtype="0" fill="hold" nodeType="afterEffect">
                                  <p:stCondLst>
                                    <p:cond delay="1500"/>
                                  </p:stCondLst>
                                  <p:iterate type="lt">
                                    <p:tmPct val="2200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4" dur="5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BE" dirty="0" smtClean="0"/>
              <a:t>*</a:t>
            </a:r>
            <a:endParaRPr lang="nl-BE" dirty="0"/>
          </a:p>
        </p:txBody>
      </p:sp>
      <p:pic>
        <p:nvPicPr>
          <p:cNvPr id="5" name="Afbeelding 4" descr="aardbol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57290" y="214290"/>
            <a:ext cx="6500858" cy="6500858"/>
          </a:xfrm>
          <a:prstGeom prst="rect">
            <a:avLst/>
          </a:prstGeom>
        </p:spPr>
      </p:pic>
      <p:pic>
        <p:nvPicPr>
          <p:cNvPr id="6" name="Afbeelding 5" descr="5065_93567769869_674324869_1894034_7900604_n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2000" y="571500"/>
            <a:ext cx="7620000" cy="5715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8000"/>
                            </p:stCondLst>
                            <p:childTnLst>
                              <p:par>
                                <p:cTn id="17" presetID="35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5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 descr="5065_93567779869_674324869_1894036_2106103_n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8662" y="428604"/>
            <a:ext cx="8067713" cy="576265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Afbeelding 4" descr="4807_93625179869_674324869_1895768_1162693_n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5720" y="214290"/>
            <a:ext cx="5080000" cy="34544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Afbeelding 5" descr="5102_1189143611087_1303256377_542357_4095194_n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09744" y="1673352"/>
            <a:ext cx="4334256" cy="518464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0"/>
                            </p:stCondLst>
                            <p:childTnLst>
                              <p:par>
                                <p:cTn id="9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3000"/>
                            </p:stCondLst>
                            <p:childTnLst>
                              <p:par>
                                <p:cTn id="21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6000"/>
                            </p:stCondLst>
                            <p:childTnLst>
                              <p:par>
                                <p:cTn id="25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 descr="4807_93627354869_674324869_1895821_3203164_n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5984" y="285728"/>
            <a:ext cx="4762520" cy="63500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" name="Afbeelding 1" descr="5167_1200954102770_1196097746_30563322_405405_n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7224" y="642918"/>
            <a:ext cx="3429024" cy="2977836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3" name="Afbeelding 2" descr="4807_93627099869_674324869_1895817_4075057_n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832615">
            <a:off x="4724468" y="1881602"/>
            <a:ext cx="3928596" cy="457200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0"/>
                            </p:stCondLst>
                            <p:childTnLst>
                              <p:par>
                                <p:cTn id="13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10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4000"/>
                            </p:stCondLst>
                            <p:childTnLst>
                              <p:par>
                                <p:cTn id="24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 descr="4807_93623699869_674324869_1895702_2928729_n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596" y="2357430"/>
            <a:ext cx="3071834" cy="420722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Afbeelding 2" descr="4807_93625689869_674324869_1895784_1470616_n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9058" y="357166"/>
            <a:ext cx="5057775" cy="508635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Afbeelding 3" descr="4807_93630084869_674324869_1895881_2285579_n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1289" y="0"/>
            <a:ext cx="3888099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0"/>
                            </p:stCondLst>
                            <p:childTnLst>
                              <p:par>
                                <p:cTn id="13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9000"/>
                            </p:stCondLst>
                            <p:childTnLst>
                              <p:par>
                                <p:cTn id="17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0"/>
                            </p:stCondLst>
                            <p:childTnLst>
                              <p:par>
                                <p:cTn id="25" presetID="55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6" dur="3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8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 descr="4807_93626589869_674324869_1895803_6043558_n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00298" y="142852"/>
            <a:ext cx="4305300" cy="6502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Afbeelding 2" descr="4807_93626859869_674324869_1895813_3642971_n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6600" y="1403350"/>
            <a:ext cx="7670800" cy="40513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55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" dur="3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0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9000"/>
                            </p:stCondLst>
                            <p:childTnLst>
                              <p:par>
                                <p:cTn id="19" presetID="55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3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2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 descr="4807_93627639869_674324869_1895829_7216678_n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596" y="571480"/>
            <a:ext cx="8395901" cy="56436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Afbeelding 2" descr="n1196097746_30380097_148992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7224" y="785794"/>
            <a:ext cx="7555309" cy="519114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5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" dur="3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8000"/>
                            </p:stCondLst>
                            <p:childTnLst>
                              <p:par>
                                <p:cTn id="19" presetID="55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3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2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 descr="5065_93522374869_674324869_1893272_3096933_n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7224" y="857232"/>
            <a:ext cx="3297014" cy="50800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Afbeelding 2" descr="5183_1118131287615_1657002195_276749_6072630_n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29190" y="928670"/>
            <a:ext cx="3000396" cy="49292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0"/>
                            </p:stCondLst>
                            <p:childTnLst>
                              <p:par>
                                <p:cTn id="13" presetID="55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" dur="3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9000"/>
                            </p:stCondLst>
                            <p:childTnLst>
                              <p:par>
                                <p:cTn id="19" presetID="55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3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2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 descr="4848_1102495002894_1242273877_373040_1875627_n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2976" y="1928802"/>
            <a:ext cx="6921500" cy="28829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168</TotalTime>
  <Words>36</Words>
  <Application>Microsoft Office PowerPoint</Application>
  <PresentationFormat>Diavoorstelling (4:3)</PresentationFormat>
  <Paragraphs>28</Paragraphs>
  <Slides>17</Slides>
  <Notes>17</Notes>
  <HiddenSlides>0</HiddenSlides>
  <MMClips>1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17</vt:i4>
      </vt:variant>
    </vt:vector>
  </HeadingPairs>
  <TitlesOfParts>
    <vt:vector size="18" baseType="lpstr">
      <vt:lpstr>Office-thema</vt:lpstr>
      <vt:lpstr>Michael Jackson</vt:lpstr>
      <vt:lpstr>Dia 2</vt:lpstr>
      <vt:lpstr>Dia 3</vt:lpstr>
      <vt:lpstr>Dia 4</vt:lpstr>
      <vt:lpstr>Dia 5</vt:lpstr>
      <vt:lpstr>Dia 6</vt:lpstr>
      <vt:lpstr>Dia 7</vt:lpstr>
      <vt:lpstr>Dia 8</vt:lpstr>
      <vt:lpstr>Dia 9</vt:lpstr>
      <vt:lpstr>Dia 10</vt:lpstr>
      <vt:lpstr>Dia 11</vt:lpstr>
      <vt:lpstr>Dia 12</vt:lpstr>
      <vt:lpstr>Dia 13</vt:lpstr>
      <vt:lpstr>Dia 14</vt:lpstr>
      <vt:lpstr>Dia 15</vt:lpstr>
      <vt:lpstr>Dia 16</vt:lpstr>
      <vt:lpstr>Dia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kristof &amp; eddy</dc:creator>
  <cp:lastModifiedBy>kristof &amp; eddy</cp:lastModifiedBy>
  <cp:revision>16</cp:revision>
  <dcterms:created xsi:type="dcterms:W3CDTF">2009-09-06T18:04:21Z</dcterms:created>
  <dcterms:modified xsi:type="dcterms:W3CDTF">2009-09-06T20:53:03Z</dcterms:modified>
</cp:coreProperties>
</file>