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6" r:id="rId10"/>
    <p:sldId id="267" r:id="rId11"/>
    <p:sldId id="268" r:id="rId12"/>
    <p:sldId id="265" r:id="rId13"/>
    <p:sldId id="269" r:id="rId14"/>
  </p:sldIdLst>
  <p:sldSz cx="9144000" cy="6858000" type="screen4x3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DC24C5-3D42-4F3B-971E-FD4DE41EDF70}" type="datetimeFigureOut">
              <a:rPr lang="nl-BE" smtClean="0"/>
              <a:pPr/>
              <a:t>7/09/2009</a:t>
            </a:fld>
            <a:endParaRPr lang="nl-BE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A9A4DC-31F8-497B-A5A5-B82A0CBA472F}" type="slidenum">
              <a:rPr lang="nl-BE" smtClean="0"/>
              <a:pPr/>
              <a:t>‹nr.›</a:t>
            </a:fld>
            <a:endParaRPr lang="nl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9A4DC-31F8-497B-A5A5-B82A0CBA472F}" type="slidenum">
              <a:rPr lang="nl-BE" smtClean="0"/>
              <a:pPr/>
              <a:t>1</a:t>
            </a:fld>
            <a:endParaRPr lang="nl-BE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9A4DC-31F8-497B-A5A5-B82A0CBA472F}" type="slidenum">
              <a:rPr lang="nl-BE" smtClean="0"/>
              <a:pPr/>
              <a:t>10</a:t>
            </a:fld>
            <a:endParaRPr lang="nl-BE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9A4DC-31F8-497B-A5A5-B82A0CBA472F}" type="slidenum">
              <a:rPr lang="nl-BE" smtClean="0"/>
              <a:pPr/>
              <a:t>11</a:t>
            </a:fld>
            <a:endParaRPr lang="nl-BE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3F572-4A65-4724-8CCB-543E1A477A31}" type="slidenum">
              <a:rPr lang="nl-BE" smtClean="0"/>
              <a:pPr/>
              <a:t>12</a:t>
            </a:fld>
            <a:endParaRPr lang="nl-BE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9A4DC-31F8-497B-A5A5-B82A0CBA472F}" type="slidenum">
              <a:rPr lang="nl-BE" smtClean="0"/>
              <a:pPr/>
              <a:t>13</a:t>
            </a:fld>
            <a:endParaRPr lang="nl-B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9A4DC-31F8-497B-A5A5-B82A0CBA472F}" type="slidenum">
              <a:rPr lang="nl-BE" smtClean="0"/>
              <a:pPr/>
              <a:t>2</a:t>
            </a:fld>
            <a:endParaRPr lang="nl-B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9A4DC-31F8-497B-A5A5-B82A0CBA472F}" type="slidenum">
              <a:rPr lang="nl-BE" smtClean="0"/>
              <a:pPr/>
              <a:t>3</a:t>
            </a:fld>
            <a:endParaRPr lang="nl-B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9A4DC-31F8-497B-A5A5-B82A0CBA472F}" type="slidenum">
              <a:rPr lang="nl-BE" smtClean="0"/>
              <a:pPr/>
              <a:t>4</a:t>
            </a:fld>
            <a:endParaRPr lang="nl-B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9A4DC-31F8-497B-A5A5-B82A0CBA472F}" type="slidenum">
              <a:rPr lang="nl-BE" smtClean="0"/>
              <a:pPr/>
              <a:t>5</a:t>
            </a:fld>
            <a:endParaRPr lang="nl-B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9A4DC-31F8-497B-A5A5-B82A0CBA472F}" type="slidenum">
              <a:rPr lang="nl-BE" smtClean="0"/>
              <a:pPr/>
              <a:t>6</a:t>
            </a:fld>
            <a:endParaRPr lang="nl-B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9A4DC-31F8-497B-A5A5-B82A0CBA472F}" type="slidenum">
              <a:rPr lang="nl-BE" smtClean="0"/>
              <a:pPr/>
              <a:t>7</a:t>
            </a:fld>
            <a:endParaRPr lang="nl-B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9A4DC-31F8-497B-A5A5-B82A0CBA472F}" type="slidenum">
              <a:rPr lang="nl-BE" smtClean="0"/>
              <a:pPr/>
              <a:t>8</a:t>
            </a:fld>
            <a:endParaRPr lang="nl-BE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9A4DC-31F8-497B-A5A5-B82A0CBA472F}" type="slidenum">
              <a:rPr lang="nl-BE" smtClean="0"/>
              <a:pPr/>
              <a:t>9</a:t>
            </a:fld>
            <a:endParaRPr lang="nl-B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0D711-803C-4C71-B724-BAB5EDB4AD3A}" type="datetimeFigureOut">
              <a:rPr lang="nl-BE" smtClean="0"/>
              <a:pPr/>
              <a:t>7/09/2009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AD6E3-B7C0-464A-A0D3-51FC4937FA8C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0D711-803C-4C71-B724-BAB5EDB4AD3A}" type="datetimeFigureOut">
              <a:rPr lang="nl-BE" smtClean="0"/>
              <a:pPr/>
              <a:t>7/09/2009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AD6E3-B7C0-464A-A0D3-51FC4937FA8C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0D711-803C-4C71-B724-BAB5EDB4AD3A}" type="datetimeFigureOut">
              <a:rPr lang="nl-BE" smtClean="0"/>
              <a:pPr/>
              <a:t>7/09/2009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AD6E3-B7C0-464A-A0D3-51FC4937FA8C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0D711-803C-4C71-B724-BAB5EDB4AD3A}" type="datetimeFigureOut">
              <a:rPr lang="nl-BE" smtClean="0"/>
              <a:pPr/>
              <a:t>7/09/2009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AD6E3-B7C0-464A-A0D3-51FC4937FA8C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0D711-803C-4C71-B724-BAB5EDB4AD3A}" type="datetimeFigureOut">
              <a:rPr lang="nl-BE" smtClean="0"/>
              <a:pPr/>
              <a:t>7/09/2009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AD6E3-B7C0-464A-A0D3-51FC4937FA8C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0D711-803C-4C71-B724-BAB5EDB4AD3A}" type="datetimeFigureOut">
              <a:rPr lang="nl-BE" smtClean="0"/>
              <a:pPr/>
              <a:t>7/09/2009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AD6E3-B7C0-464A-A0D3-51FC4937FA8C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0D711-803C-4C71-B724-BAB5EDB4AD3A}" type="datetimeFigureOut">
              <a:rPr lang="nl-BE" smtClean="0"/>
              <a:pPr/>
              <a:t>7/09/2009</a:t>
            </a:fld>
            <a:endParaRPr 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AD6E3-B7C0-464A-A0D3-51FC4937FA8C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0D711-803C-4C71-B724-BAB5EDB4AD3A}" type="datetimeFigureOut">
              <a:rPr lang="nl-BE" smtClean="0"/>
              <a:pPr/>
              <a:t>7/09/2009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AD6E3-B7C0-464A-A0D3-51FC4937FA8C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0D711-803C-4C71-B724-BAB5EDB4AD3A}" type="datetimeFigureOut">
              <a:rPr lang="nl-BE" smtClean="0"/>
              <a:pPr/>
              <a:t>7/09/2009</a:t>
            </a:fld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AD6E3-B7C0-464A-A0D3-51FC4937FA8C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0D711-803C-4C71-B724-BAB5EDB4AD3A}" type="datetimeFigureOut">
              <a:rPr lang="nl-BE" smtClean="0"/>
              <a:pPr/>
              <a:t>7/09/2009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AD6E3-B7C0-464A-A0D3-51FC4937FA8C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0D711-803C-4C71-B724-BAB5EDB4AD3A}" type="datetimeFigureOut">
              <a:rPr lang="nl-BE" smtClean="0"/>
              <a:pPr/>
              <a:t>7/09/2009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AD6E3-B7C0-464A-A0D3-51FC4937FA8C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50D711-803C-4C71-B724-BAB5EDB4AD3A}" type="datetimeFigureOut">
              <a:rPr lang="nl-BE" smtClean="0"/>
              <a:pPr/>
              <a:t>7/09/2009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9AD6E3-B7C0-464A-A0D3-51FC4937FA8C}" type="slidenum">
              <a:rPr lang="nl-BE" smtClean="0"/>
              <a:pPr/>
              <a:t>‹nr.›</a:t>
            </a:fld>
            <a:endParaRPr lang="nl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kristof%20&amp;%20eddy\Documents\muziek\yasmine-%20diep%20in%20mij.wma" TargetMode="Externa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/>
          <p:cNvSpPr txBox="1"/>
          <p:nvPr/>
        </p:nvSpPr>
        <p:spPr>
          <a:xfrm>
            <a:off x="2000232" y="714356"/>
            <a:ext cx="5143536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5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0000" endA="300" endPos="50000" dist="29997" dir="5400000" sy="-100000" algn="bl" rotWithShape="0"/>
                </a:effectLst>
                <a:latin typeface="Papyrus" pitchFamily="66" charset="0"/>
              </a:rPr>
              <a:t>Eerbetoon aan </a:t>
            </a:r>
          </a:p>
          <a:p>
            <a:pPr algn="ctr"/>
            <a:endParaRPr lang="nl-BE" sz="5400" dirty="0" smtClean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0000" endA="300" endPos="50000" dist="29997" dir="5400000" sy="-100000" algn="bl" rotWithShape="0"/>
              </a:effectLst>
              <a:latin typeface="Papyrus" pitchFamily="66" charset="0"/>
            </a:endParaRPr>
          </a:p>
          <a:p>
            <a:pPr algn="ctr"/>
            <a:r>
              <a:rPr lang="nl-BE" sz="5400" dirty="0" err="1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0000" endA="300" endPos="50000" dist="29997" dir="5400000" sy="-100000" algn="bl" rotWithShape="0"/>
                </a:effectLst>
                <a:latin typeface="Papyrus" pitchFamily="66" charset="0"/>
              </a:rPr>
              <a:t>Hilde</a:t>
            </a:r>
            <a:r>
              <a:rPr lang="nl-BE" sz="5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0000" endA="300" endPos="50000" dist="29997" dir="5400000" sy="-100000" algn="bl" rotWithShape="0"/>
                </a:effectLst>
                <a:latin typeface="Papyrus" pitchFamily="66" charset="0"/>
              </a:rPr>
              <a:t> Rens</a:t>
            </a:r>
          </a:p>
          <a:p>
            <a:pPr algn="ctr"/>
            <a:r>
              <a:rPr lang="nl-BE" sz="5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0000" endA="300" endPos="50000" dist="29997" dir="5400000" sy="-100000" algn="bl" rotWithShape="0"/>
                </a:effectLst>
                <a:latin typeface="Papyrus" pitchFamily="66" charset="0"/>
              </a:rPr>
              <a:t>Yasmine </a:t>
            </a:r>
          </a:p>
          <a:p>
            <a:pPr algn="ctr"/>
            <a:endParaRPr lang="nl-BE" sz="5400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0000" endA="300" endPos="50000" dist="29997" dir="5400000" sy="-100000" algn="bl" rotWithShape="0"/>
              </a:effectLst>
              <a:latin typeface="Papyrus" pitchFamily="66" charset="0"/>
            </a:endParaRPr>
          </a:p>
          <a:p>
            <a:pPr algn="ctr"/>
            <a:r>
              <a:rPr lang="nl-BE" sz="5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0000" endA="300" endPos="50000" dist="29997" dir="5400000" sy="-100000" algn="bl" rotWithShape="0"/>
                </a:effectLst>
                <a:latin typeface="Papyrus" pitchFamily="66" charset="0"/>
              </a:rPr>
              <a:t>25-06-2009 </a:t>
            </a:r>
            <a:endParaRPr lang="nl-BE" sz="5400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0000" endA="300" endPos="50000" dist="29997" dir="5400000" sy="-100000" algn="bl" rotWithShape="0"/>
              </a:effectLst>
              <a:latin typeface="Papyrus" pitchFamily="66" charset="0"/>
            </a:endParaRPr>
          </a:p>
        </p:txBody>
      </p:sp>
      <p:pic>
        <p:nvPicPr>
          <p:cNvPr id="6" name="yasmine- diep in mij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500562" y="628652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 tmFilter="0,0; .5, 1; 1, 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950"/>
                            </p:stCondLst>
                            <p:childTnLst>
                              <p:par>
                                <p:cTn id="16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3000" tmFilter="0,0; .5, 1; 1, 1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3350"/>
                            </p:stCondLst>
                            <p:childTnLst>
                              <p:par>
                                <p:cTn id="24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3000" tmFilter="0,0; .5, 1; 1, 1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8150"/>
                            </p:stCondLst>
                            <p:childTnLst>
                              <p:par>
                                <p:cTn id="32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3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3000" tmFilter="0,0; .5, 1; 1, 1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3850"/>
                            </p:stCondLst>
                            <p:childTnLst>
                              <p:par>
                                <p:cTn id="40" presetID="55" presetClass="exit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41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3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4850"/>
                            </p:stCondLst>
                            <p:childTnLst>
                              <p:par>
                                <p:cTn id="46" presetID="55" presetClass="exit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9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5850"/>
                            </p:stCondLst>
                            <p:childTnLst>
                              <p:par>
                                <p:cTn id="52" presetID="55" presetClass="exit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5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6850"/>
                            </p:stCondLst>
                            <p:childTnLst>
                              <p:par>
                                <p:cTn id="58" presetID="35" presetClass="exit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9" dur="3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3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>
                <p:cTn id="64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phprqWIXuIMAGE_03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0298" y="214290"/>
            <a:ext cx="4341786" cy="325634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Afbeelding 2" descr="phpufZqxHIMAGE_034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8000" y="3571876"/>
            <a:ext cx="3873499" cy="290512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Afbeelding 4" descr="album_large_953886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00628" y="3714752"/>
            <a:ext cx="3901649" cy="259822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3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3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000"/>
                            </p:stCondLst>
                            <p:childTnLst>
                              <p:par>
                                <p:cTn id="24" presetID="3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3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0"/>
                            </p:stCondLst>
                            <p:childTnLst>
                              <p:par>
                                <p:cTn id="31" presetID="3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3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2143108" y="1500174"/>
            <a:ext cx="521497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4400" dirty="0" smtClean="0">
                <a:effectLst>
                  <a:reflection blurRad="6350" stA="50000" endA="300" endPos="50000" dist="60007" dir="5400000" sy="-100000" algn="bl" rotWithShape="0"/>
                </a:effectLst>
                <a:latin typeface="Papyrus" pitchFamily="66" charset="0"/>
              </a:rPr>
              <a:t>“</a:t>
            </a:r>
            <a:r>
              <a:rPr lang="nl-BE" sz="4400" dirty="0" smtClean="0">
                <a:effectLst>
                  <a:reflection blurRad="6350" stA="50000" endA="300" endPos="50000" dist="60007" dir="5400000" sy="-100000" algn="bl" rotWithShape="0"/>
                </a:effectLst>
                <a:latin typeface="Papyrus" pitchFamily="66" charset="0"/>
              </a:rPr>
              <a:t>Wel gemeende </a:t>
            </a:r>
            <a:endParaRPr lang="nl-BE" sz="4400" dirty="0" smtClean="0">
              <a:effectLst>
                <a:reflection blurRad="6350" stA="50000" endA="300" endPos="50000" dist="60007" dir="5400000" sy="-100000" algn="bl" rotWithShape="0"/>
              </a:effectLst>
              <a:latin typeface="Papyrus" pitchFamily="66" charset="0"/>
            </a:endParaRPr>
          </a:p>
          <a:p>
            <a:pPr algn="ctr"/>
            <a:endParaRPr lang="nl-BE" sz="4400" dirty="0" smtClean="0">
              <a:effectLst>
                <a:reflection blurRad="6350" stA="50000" endA="300" endPos="50000" dist="60007" dir="5400000" sy="-100000" algn="bl" rotWithShape="0"/>
              </a:effectLst>
              <a:latin typeface="Papyrus" pitchFamily="66" charset="0"/>
            </a:endParaRPr>
          </a:p>
          <a:p>
            <a:pPr algn="ctr"/>
            <a:r>
              <a:rPr lang="nl-BE" sz="4400" dirty="0" smtClean="0">
                <a:effectLst>
                  <a:reflection blurRad="6350" stA="50000" endA="300" endPos="50000" dist="60007" dir="5400000" sy="-100000" algn="bl" rotWithShape="0"/>
                </a:effectLst>
                <a:latin typeface="Papyrus" pitchFamily="66" charset="0"/>
              </a:rPr>
              <a:t>rust toe gewenst </a:t>
            </a:r>
          </a:p>
          <a:p>
            <a:pPr algn="ctr"/>
            <a:endParaRPr lang="nl-BE" sz="4400" dirty="0" smtClean="0">
              <a:effectLst>
                <a:reflection blurRad="6350" stA="50000" endA="300" endPos="50000" dist="60007" dir="5400000" sy="-100000" algn="bl" rotWithShape="0"/>
              </a:effectLst>
              <a:latin typeface="Papyrus" pitchFamily="66" charset="0"/>
            </a:endParaRPr>
          </a:p>
          <a:p>
            <a:pPr algn="ctr"/>
            <a:r>
              <a:rPr lang="nl-BE" sz="4400" dirty="0" smtClean="0">
                <a:effectLst>
                  <a:reflection blurRad="6350" stA="50000" endA="300" endPos="50000" dist="60007" dir="5400000" sy="-100000" algn="bl" rotWithShape="0"/>
                </a:effectLst>
                <a:latin typeface="Papyrus" pitchFamily="66" charset="0"/>
              </a:rPr>
              <a:t>Yasmine</a:t>
            </a:r>
            <a:r>
              <a:rPr lang="nl-BE" dirty="0" smtClean="0">
                <a:effectLst>
                  <a:reflection blurRad="6350" stA="50000" endA="300" endPos="50000" dist="60007" dir="5400000" sy="-100000" algn="bl" rotWithShape="0"/>
                </a:effectLst>
                <a:latin typeface="Papyrus" pitchFamily="66" charset="0"/>
              </a:rPr>
              <a:t>”  </a:t>
            </a:r>
            <a:endParaRPr lang="nl-BE" dirty="0">
              <a:effectLst>
                <a:reflection blurRad="6350" stA="50000" endA="300" endPos="50000" dist="60007" dir="5400000" sy="-100000" algn="bl" rotWithShape="0"/>
              </a:effectLst>
              <a:latin typeface="Papyrus" pitchFamily="66" charset="0"/>
            </a:endParaRPr>
          </a:p>
        </p:txBody>
      </p:sp>
    </p:spTree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6500"/>
                            </p:stCondLst>
                            <p:childTnLst>
                              <p:par>
                                <p:cTn id="12" presetID="3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3000"/>
                            </p:stCondLst>
                            <p:childTnLst>
                              <p:par>
                                <p:cTn id="19" presetID="3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750"/>
                            </p:stCondLst>
                            <p:childTnLst>
                              <p:par>
                                <p:cTn id="26" presetID="55" presetClass="exit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27" dur="5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5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3750"/>
                            </p:stCondLst>
                            <p:childTnLst>
                              <p:par>
                                <p:cTn id="32" presetID="55" presetClass="exit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33" dur="5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5" dur="5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8750"/>
                            </p:stCondLst>
                            <p:childTnLst>
                              <p:par>
                                <p:cTn id="38" presetID="55" presetClass="exit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39" dur="5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1" dur="5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 descr="Dia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34" y="1071546"/>
            <a:ext cx="8172450" cy="4171950"/>
          </a:xfrm>
          <a:prstGeom prst="rect">
            <a:avLst/>
          </a:prstGeom>
        </p:spPr>
      </p:pic>
      <p:sp>
        <p:nvSpPr>
          <p:cNvPr id="2" name="Tekstvak 1"/>
          <p:cNvSpPr txBox="1"/>
          <p:nvPr/>
        </p:nvSpPr>
        <p:spPr>
          <a:xfrm>
            <a:off x="1857356" y="642918"/>
            <a:ext cx="557216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28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reflection blurRad="6350" stA="50000" endA="300" endPos="50000" dist="60007" dir="5400000" sy="-100000" algn="bl" rotWithShape="0"/>
                </a:effectLst>
                <a:latin typeface="Papyrus" pitchFamily="66" charset="0"/>
              </a:rPr>
              <a:t>M</a:t>
            </a:r>
            <a:r>
              <a:rPr lang="nl-BE" sz="28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reflection blurRad="6350" stA="50000" endA="300" endPos="50000" dist="60007" dir="5400000" sy="-100000" algn="bl" rotWithShape="0"/>
                </a:effectLst>
                <a:latin typeface="Papyrus" pitchFamily="66" charset="0"/>
              </a:rPr>
              <a:t>akers Of </a:t>
            </a:r>
            <a:r>
              <a:rPr lang="nl-BE" sz="28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reflection blurRad="6350" stA="50000" endA="300" endPos="50000" dist="60007" dir="5400000" sy="-100000" algn="bl" rotWithShape="0"/>
                </a:effectLst>
                <a:latin typeface="Papyrus" pitchFamily="66" charset="0"/>
              </a:rPr>
              <a:t>These  </a:t>
            </a:r>
            <a:r>
              <a:rPr lang="nl-BE" sz="2800" dirty="0" err="1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reflection blurRad="6350" stA="50000" endA="300" endPos="50000" dist="60007" dir="5400000" sy="-100000" algn="bl" rotWithShape="0"/>
                </a:effectLst>
                <a:latin typeface="Papyrus" pitchFamily="66" charset="0"/>
              </a:rPr>
              <a:t>Memorial</a:t>
            </a:r>
            <a:r>
              <a:rPr lang="nl-BE" sz="28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reflection blurRad="6350" stA="50000" endA="300" endPos="50000" dist="60007" dir="5400000" sy="-100000" algn="bl" rotWithShape="0"/>
                </a:effectLst>
                <a:latin typeface="Papyrus" pitchFamily="66" charset="0"/>
              </a:rPr>
              <a:t> </a:t>
            </a:r>
            <a:endParaRPr lang="nl-BE" sz="2800" dirty="0" smtClean="0">
              <a:solidFill>
                <a:schemeClr val="tx1">
                  <a:lumMod val="95000"/>
                  <a:lumOff val="5000"/>
                </a:schemeClr>
              </a:solidFill>
              <a:effectLst>
                <a:reflection blurRad="6350" stA="50000" endA="300" endPos="50000" dist="60007" dir="5400000" sy="-100000" algn="bl" rotWithShape="0"/>
              </a:effectLst>
              <a:latin typeface="Papyrus" pitchFamily="66" charset="0"/>
            </a:endParaRPr>
          </a:p>
          <a:p>
            <a:pPr algn="ctr"/>
            <a:endParaRPr lang="nl-BE" sz="2800" dirty="0">
              <a:solidFill>
                <a:schemeClr val="bg2"/>
              </a:solidFill>
              <a:effectLst>
                <a:reflection blurRad="6350" stA="50000" endA="300" endPos="50000" dist="60007" dir="5400000" sy="-100000" algn="bl" rotWithShape="0"/>
              </a:effectLst>
              <a:latin typeface="Pristina" pitchFamily="66" charset="0"/>
            </a:endParaRPr>
          </a:p>
          <a:p>
            <a:pPr algn="ctr"/>
            <a:r>
              <a:rPr lang="nl-BE" sz="2800" dirty="0" smtClean="0">
                <a:solidFill>
                  <a:schemeClr val="bg2"/>
                </a:solidFill>
                <a:effectLst>
                  <a:reflection blurRad="6350" stA="50000" endA="300" endPos="50000" dist="60007" dir="5400000" sy="-100000" algn="bl" rotWithShape="0"/>
                </a:effectLst>
                <a:latin typeface="Pristina" pitchFamily="66" charset="0"/>
              </a:rPr>
              <a:t> </a:t>
            </a:r>
            <a:r>
              <a:rPr lang="nl-BE" dirty="0" smtClean="0">
                <a:effectLst>
                  <a:reflection blurRad="6350" stA="50000" endA="300" endPos="50000" dist="60007" dir="5400000" sy="-100000" algn="bl" rotWithShape="0"/>
                </a:effectLst>
                <a:latin typeface="Pristina" pitchFamily="66" charset="0"/>
              </a:rPr>
              <a:t> </a:t>
            </a:r>
            <a:endParaRPr lang="nl-BE" dirty="0">
              <a:effectLst>
                <a:reflection blurRad="6350" stA="50000" endA="300" endPos="50000" dist="60007" dir="5400000" sy="-100000" algn="bl" rotWithShape="0"/>
              </a:effectLst>
              <a:latin typeface="Pristina" pitchFamily="66" charset="0"/>
            </a:endParaRPr>
          </a:p>
        </p:txBody>
      </p:sp>
      <p:sp>
        <p:nvSpPr>
          <p:cNvPr id="4" name="Tekstvak 3"/>
          <p:cNvSpPr txBox="1"/>
          <p:nvPr/>
        </p:nvSpPr>
        <p:spPr>
          <a:xfrm>
            <a:off x="1571604" y="4714884"/>
            <a:ext cx="585791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32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Papyrus" pitchFamily="66" charset="0"/>
              </a:rPr>
              <a:t>Music </a:t>
            </a:r>
          </a:p>
          <a:p>
            <a:pPr algn="ctr"/>
            <a:endParaRPr lang="nl-BE" sz="3200" dirty="0" smtClean="0">
              <a:solidFill>
                <a:schemeClr val="tx1">
                  <a:lumMod val="95000"/>
                  <a:lumOff val="5000"/>
                </a:schemeClr>
              </a:solidFill>
              <a:effectLst>
                <a:reflection blurRad="6350" stA="50000" endA="300" endPos="50000" dist="29997" dir="5400000" sy="-100000" algn="bl" rotWithShape="0"/>
              </a:effectLst>
              <a:latin typeface="Papyrus" pitchFamily="66" charset="0"/>
            </a:endParaRPr>
          </a:p>
          <a:p>
            <a:pPr algn="ctr"/>
            <a:r>
              <a:rPr lang="nl-BE" sz="32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Papyrus" pitchFamily="66" charset="0"/>
              </a:rPr>
              <a:t>Yasmine – Diep in mij  </a:t>
            </a:r>
            <a:endParaRPr lang="nl-BE" sz="3200" dirty="0">
              <a:solidFill>
                <a:schemeClr val="tx1">
                  <a:lumMod val="95000"/>
                  <a:lumOff val="5000"/>
                </a:schemeClr>
              </a:solidFill>
              <a:effectLst>
                <a:reflection blurRad="6350" stA="50000" endA="300" endPos="50000" dist="29997" dir="5400000" sy="-100000" algn="bl" rotWithShape="0"/>
              </a:effectLst>
              <a:latin typeface="Papyrus" pitchFamily="66" charset="0"/>
            </a:endParaRPr>
          </a:p>
        </p:txBody>
      </p:sp>
    </p:spTree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0"/>
                            </p:stCondLst>
                            <p:childTnLst>
                              <p:par>
                                <p:cTn id="2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30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9300"/>
                            </p:stCondLst>
                            <p:childTnLst>
                              <p:par>
                                <p:cTn id="28" presetID="55" presetClass="exit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29" dur="3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1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2300"/>
                            </p:stCondLst>
                            <p:childTnLst>
                              <p:par>
                                <p:cTn id="34" presetID="55" presetClass="exit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35" dur="5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7300"/>
                            </p:stCondLst>
                            <p:childTnLst>
                              <p:par>
                                <p:cTn id="40" presetID="35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4" grpId="0"/>
      <p:bldP spid="4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2357422" y="2786058"/>
            <a:ext cx="392909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4400" dirty="0" smtClean="0">
                <a:latin typeface="Papyrus" pitchFamily="66" charset="0"/>
              </a:rPr>
              <a:t>The End </a:t>
            </a:r>
            <a:endParaRPr lang="nl-BE" sz="4400" dirty="0">
              <a:latin typeface="Papyru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5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 descr="album_large_94652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0232" y="0"/>
            <a:ext cx="5429288" cy="6858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55" presetClass="exit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yasmine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5852" y="357166"/>
            <a:ext cx="7072362" cy="627082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35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album_large_94652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642918"/>
            <a:ext cx="8395393" cy="55721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55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" dur="5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album_large_94652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34" y="928670"/>
            <a:ext cx="8358246" cy="47516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000"/>
                            </p:stCondLst>
                            <p:childTnLst>
                              <p:par>
                                <p:cTn id="12" presetID="3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album_large_94652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7104" y="673608"/>
            <a:ext cx="3669792" cy="55107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album_large_94655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2976" y="857232"/>
            <a:ext cx="7260970" cy="483529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55" presetClass="exit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 descr="album_large_94651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0100" y="642918"/>
            <a:ext cx="7402021" cy="49292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55" presetClass="exit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" dur="5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phpmNGsp1IMAGE_01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34" y="285728"/>
            <a:ext cx="8128000" cy="609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42" name="Picture 2" descr="http://www.vrtfansite.be/images/artikels/vrtfansite/yasmine_begrafeni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42976" y="928670"/>
            <a:ext cx="7057342" cy="4572032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</p:spTree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0"/>
                            </p:stCondLst>
                            <p:childTnLst>
                              <p:par>
                                <p:cTn id="19" presetID="1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3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40</Words>
  <Application>Microsoft Office PowerPoint</Application>
  <PresentationFormat>Diavoorstelling (4:3)</PresentationFormat>
  <Paragraphs>31</Paragraphs>
  <Slides>13</Slides>
  <Notes>13</Notes>
  <HiddenSlides>0</HiddenSlides>
  <MMClips>1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4" baseType="lpstr">
      <vt:lpstr>Office-thema</vt:lpstr>
      <vt:lpstr>Dia 1</vt:lpstr>
      <vt:lpstr>Dia 2</vt:lpstr>
      <vt:lpstr>Dia 3</vt:lpstr>
      <vt:lpstr>Dia 4</vt:lpstr>
      <vt:lpstr>Dia 5</vt:lpstr>
      <vt:lpstr>Dia 6</vt:lpstr>
      <vt:lpstr>Dia 7</vt:lpstr>
      <vt:lpstr>Dia 8</vt:lpstr>
      <vt:lpstr>Dia 9</vt:lpstr>
      <vt:lpstr>Dia 10</vt:lpstr>
      <vt:lpstr>Dia 11</vt:lpstr>
      <vt:lpstr>Dia 12</vt:lpstr>
      <vt:lpstr>Dia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kristof &amp; eddy</dc:creator>
  <cp:lastModifiedBy>kristof &amp; eddy</cp:lastModifiedBy>
  <cp:revision>11</cp:revision>
  <dcterms:created xsi:type="dcterms:W3CDTF">2009-09-06T20:53:17Z</dcterms:created>
  <dcterms:modified xsi:type="dcterms:W3CDTF">2009-09-07T09:05:47Z</dcterms:modified>
</cp:coreProperties>
</file>