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7" r:id="rId4"/>
    <p:sldId id="270" r:id="rId5"/>
    <p:sldId id="258" r:id="rId6"/>
    <p:sldId id="271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hthoe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hthoe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hthoe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hthoe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Afgeronde rechthoe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Afgeronde rechthoe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hthoe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hthoe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hthoe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hthoe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F184792-3ACC-413F-AF8A-43C7A3E2FE6B}" type="datetimeFigureOut">
              <a:rPr lang="nl-BE" smtClean="0"/>
              <a:pPr/>
              <a:t>31/01/2015</a:t>
            </a:fld>
            <a:endParaRPr lang="nl-BE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B05491C-0CB9-4F70-AFD9-AA145BA3A19B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792-3ACC-413F-AF8A-43C7A3E2FE6B}" type="datetimeFigureOut">
              <a:rPr lang="nl-BE" smtClean="0"/>
              <a:pPr/>
              <a:t>31/01/2015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491C-0CB9-4F70-AFD9-AA145BA3A19B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792-3ACC-413F-AF8A-43C7A3E2FE6B}" type="datetimeFigureOut">
              <a:rPr lang="nl-BE" smtClean="0"/>
              <a:pPr/>
              <a:t>31/01/2015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491C-0CB9-4F70-AFD9-AA145BA3A19B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792-3ACC-413F-AF8A-43C7A3E2FE6B}" type="datetimeFigureOut">
              <a:rPr lang="nl-BE" smtClean="0"/>
              <a:pPr/>
              <a:t>31/01/2015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491C-0CB9-4F70-AFD9-AA145BA3A19B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792-3ACC-413F-AF8A-43C7A3E2FE6B}" type="datetimeFigureOut">
              <a:rPr lang="nl-BE" smtClean="0"/>
              <a:pPr/>
              <a:t>31/01/2015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491C-0CB9-4F70-AFD9-AA145BA3A19B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792-3ACC-413F-AF8A-43C7A3E2FE6B}" type="datetimeFigureOut">
              <a:rPr lang="nl-BE" smtClean="0"/>
              <a:pPr/>
              <a:t>31/01/2015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491C-0CB9-4F70-AFD9-AA145BA3A19B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6" name="Tijdelijke aanduiding voor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184792-3ACC-413F-AF8A-43C7A3E2FE6B}" type="datetimeFigureOut">
              <a:rPr lang="nl-BE" smtClean="0"/>
              <a:pPr/>
              <a:t>31/01/2015</a:t>
            </a:fld>
            <a:endParaRPr lang="nl-BE" dirty="0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B05491C-0CB9-4F70-AFD9-AA145BA3A19B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8" name="Tijdelijke aanduiding voor voettekst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nl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F184792-3ACC-413F-AF8A-43C7A3E2FE6B}" type="datetimeFigureOut">
              <a:rPr lang="nl-BE" smtClean="0"/>
              <a:pPr/>
              <a:t>31/01/2015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B05491C-0CB9-4F70-AFD9-AA145BA3A19B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792-3ACC-413F-AF8A-43C7A3E2FE6B}" type="datetimeFigureOut">
              <a:rPr lang="nl-BE" smtClean="0"/>
              <a:pPr/>
              <a:t>31/01/2015</a:t>
            </a:fld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491C-0CB9-4F70-AFD9-AA145BA3A19B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792-3ACC-413F-AF8A-43C7A3E2FE6B}" type="datetimeFigureOut">
              <a:rPr lang="nl-BE" smtClean="0"/>
              <a:pPr/>
              <a:t>31/01/2015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491C-0CB9-4F70-AFD9-AA145BA3A19B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dirty="0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792-3ACC-413F-AF8A-43C7A3E2FE6B}" type="datetimeFigureOut">
              <a:rPr lang="nl-BE" smtClean="0"/>
              <a:pPr/>
              <a:t>31/01/2015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491C-0CB9-4F70-AFD9-AA145BA3A19B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hthoe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hthoe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hthoe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hthoe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Afgeronde rechthoe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Afgeronde rechthoe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hthoe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hthoe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hthoe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hthoe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hthoe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hthoe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F184792-3ACC-413F-AF8A-43C7A3E2FE6B}" type="datetimeFigureOut">
              <a:rPr lang="nl-BE" smtClean="0"/>
              <a:pPr/>
              <a:t>31/01/2015</a:t>
            </a:fld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B05491C-0CB9-4F70-AFD9-AA145BA3A19B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23584" cy="3384376"/>
          </a:xfrm>
        </p:spPr>
        <p:txBody>
          <a:bodyPr>
            <a:normAutofit/>
          </a:bodyPr>
          <a:lstStyle/>
          <a:p>
            <a:r>
              <a:rPr lang="nl-BE" sz="6600" dirty="0" smtClean="0"/>
              <a:t>Sportklassen   2015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sz="2800" dirty="0" err="1" smtClean="0"/>
              <a:t>Bloso</a:t>
            </a:r>
            <a:r>
              <a:rPr lang="nl-BE" sz="2800" dirty="0" smtClean="0"/>
              <a:t> Centrum “</a:t>
            </a:r>
            <a:r>
              <a:rPr lang="nl-BE" sz="2800" dirty="0" err="1" smtClean="0"/>
              <a:t>Netepark</a:t>
            </a:r>
            <a:r>
              <a:rPr lang="nl-BE" sz="2800" dirty="0" smtClean="0"/>
              <a:t>”</a:t>
            </a:r>
            <a:endParaRPr lang="nl-BE" sz="2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4293096"/>
            <a:ext cx="4953000" cy="2160240"/>
          </a:xfrm>
        </p:spPr>
        <p:txBody>
          <a:bodyPr>
            <a:normAutofit fontScale="85000" lnSpcReduction="20000"/>
          </a:bodyPr>
          <a:lstStyle/>
          <a:p>
            <a:r>
              <a:rPr lang="nl-BE" dirty="0" smtClean="0"/>
              <a:t>Van 2 tot 6 maart 2015 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sz="4800" b="1" dirty="0" smtClean="0"/>
              <a:t>WELKOM</a:t>
            </a:r>
            <a:endParaRPr lang="nl-BE" sz="4800" b="1" dirty="0"/>
          </a:p>
        </p:txBody>
      </p:sp>
      <p:pic>
        <p:nvPicPr>
          <p:cNvPr id="4" name="Afbeelding 3" descr="http://www.bshetlichtbaken.nl/uimages/bewegen.jpg"/>
          <p:cNvPicPr/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5374035" y="4579640"/>
            <a:ext cx="3769965" cy="227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66800"/>
          </a:xfrm>
        </p:spPr>
        <p:txBody>
          <a:bodyPr/>
          <a:lstStyle/>
          <a:p>
            <a:r>
              <a:rPr lang="nl-BE" b="1" dirty="0" smtClean="0"/>
              <a:t>Activiteiten 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628800"/>
            <a:ext cx="8229600" cy="4325112"/>
          </a:xfrm>
        </p:spPr>
        <p:txBody>
          <a:bodyPr/>
          <a:lstStyle/>
          <a:p>
            <a:r>
              <a:rPr lang="nl-BE" dirty="0" smtClean="0"/>
              <a:t>Quiz </a:t>
            </a:r>
          </a:p>
          <a:p>
            <a:r>
              <a:rPr lang="nl-BE" dirty="0" smtClean="0"/>
              <a:t>Zwemmen</a:t>
            </a:r>
          </a:p>
          <a:p>
            <a:r>
              <a:rPr lang="nl-BE" dirty="0" smtClean="0"/>
              <a:t>Kienen</a:t>
            </a:r>
          </a:p>
          <a:p>
            <a:r>
              <a:rPr lang="nl-BE" dirty="0" smtClean="0"/>
              <a:t>Werken in de ‘</a:t>
            </a:r>
            <a:r>
              <a:rPr lang="nl-BE" dirty="0" err="1" smtClean="0"/>
              <a:t>sport’bundel</a:t>
            </a:r>
            <a:r>
              <a:rPr lang="nl-BE" dirty="0" smtClean="0"/>
              <a:t> - knutselen </a:t>
            </a:r>
          </a:p>
          <a:p>
            <a:r>
              <a:rPr lang="nl-BE" dirty="0" smtClean="0"/>
              <a:t>Brieven schrijven</a:t>
            </a:r>
          </a:p>
          <a:p>
            <a:r>
              <a:rPr lang="nl-BE" smtClean="0"/>
              <a:t>Gezelschapsspellen</a:t>
            </a:r>
            <a:endParaRPr lang="nl-BE" dirty="0" smtClean="0"/>
          </a:p>
          <a:p>
            <a:r>
              <a:rPr lang="nl-BE" dirty="0" smtClean="0"/>
              <a:t>4 tegen allen</a:t>
            </a:r>
          </a:p>
          <a:p>
            <a:r>
              <a:rPr lang="nl-BE" dirty="0" smtClean="0"/>
              <a:t>Training ijshockey bijwonen</a:t>
            </a:r>
          </a:p>
          <a:p>
            <a:r>
              <a:rPr lang="nl-BE" dirty="0" smtClean="0"/>
              <a:t>…</a:t>
            </a:r>
          </a:p>
          <a:p>
            <a:pPr>
              <a:buNone/>
            </a:pPr>
            <a:endParaRPr lang="nl-BE" dirty="0" smtClean="0"/>
          </a:p>
        </p:txBody>
      </p:sp>
      <p:pic>
        <p:nvPicPr>
          <p:cNvPr id="6146" name="Picture 2" descr="D:\Foto's\sportklassen 2012 deel 2\IMGP8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0"/>
            <a:ext cx="3707904" cy="2780928"/>
          </a:xfrm>
          <a:prstGeom prst="rect">
            <a:avLst/>
          </a:prstGeom>
          <a:noFill/>
        </p:spPr>
      </p:pic>
      <p:pic>
        <p:nvPicPr>
          <p:cNvPr id="6147" name="Picture 3" descr="D:\Foto's\sportklassen 2012 deel 2\IMGP87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2107" y="4149080"/>
            <a:ext cx="3611893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nl-BE" b="1" dirty="0" smtClean="0"/>
              <a:t>Meenemen</a:t>
            </a:r>
            <a:r>
              <a:rPr lang="nl-BE" dirty="0" smtClean="0"/>
              <a:t> 				 Wat wel? </a:t>
            </a:r>
            <a:br>
              <a:rPr lang="nl-BE" dirty="0" smtClean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869160"/>
          </a:xfrm>
        </p:spPr>
        <p:txBody>
          <a:bodyPr>
            <a:normAutofit/>
          </a:bodyPr>
          <a:lstStyle/>
          <a:p>
            <a:r>
              <a:rPr lang="nl-BE" b="1" dirty="0" smtClean="0"/>
              <a:t>Sportkledij</a:t>
            </a:r>
            <a:r>
              <a:rPr lang="nl-BE" dirty="0" smtClean="0"/>
              <a:t> – binnenpantoffels, schaatsbenodigdheden, zwemgerief, extra rugzak… </a:t>
            </a:r>
          </a:p>
          <a:p>
            <a:r>
              <a:rPr lang="nl-BE" b="1" dirty="0" smtClean="0"/>
              <a:t>Vrijetijdskledij</a:t>
            </a:r>
            <a:r>
              <a:rPr lang="nl-BE" dirty="0" smtClean="0"/>
              <a:t> -  pantoffels </a:t>
            </a:r>
          </a:p>
          <a:p>
            <a:r>
              <a:rPr lang="nl-BE" b="1" dirty="0" smtClean="0"/>
              <a:t>Nachtkledij </a:t>
            </a:r>
          </a:p>
          <a:p>
            <a:r>
              <a:rPr lang="nl-BE" b="1" dirty="0" smtClean="0"/>
              <a:t>Toiletbenodigdheden</a:t>
            </a:r>
          </a:p>
          <a:p>
            <a:r>
              <a:rPr lang="nl-BE" b="1" dirty="0" smtClean="0"/>
              <a:t>Allerlei</a:t>
            </a:r>
            <a:r>
              <a:rPr lang="nl-BE" dirty="0" smtClean="0"/>
              <a:t>: gezelschapsspel, boek, knuffel, … </a:t>
            </a:r>
          </a:p>
          <a:p>
            <a:r>
              <a:rPr lang="nl-BE" b="1" dirty="0" smtClean="0"/>
              <a:t>Medicijnen</a:t>
            </a:r>
            <a:r>
              <a:rPr lang="nl-BE" dirty="0" smtClean="0"/>
              <a:t>: afgeven in een gesloten zak voor vertrek, met bijhorende duidelijke info. </a:t>
            </a:r>
          </a:p>
          <a:p>
            <a:pPr>
              <a:buNone/>
            </a:pPr>
            <a:r>
              <a:rPr lang="nl-BE" dirty="0" smtClean="0"/>
              <a:t>	Indien nodig: met doktersvoorschrift. </a:t>
            </a:r>
          </a:p>
          <a:p>
            <a:endParaRPr lang="nl-BE" b="1" dirty="0" smtClean="0"/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nl-BE" b="1" dirty="0" smtClean="0"/>
              <a:t>Meenemen</a:t>
            </a:r>
            <a:r>
              <a:rPr lang="nl-BE" dirty="0" smtClean="0"/>
              <a:t> 				 Wat niet?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2780928"/>
            <a:ext cx="8229600" cy="4297664"/>
          </a:xfrm>
        </p:spPr>
        <p:txBody>
          <a:bodyPr/>
          <a:lstStyle/>
          <a:p>
            <a:r>
              <a:rPr lang="nl-BE" dirty="0" smtClean="0"/>
              <a:t>Radio, gsm, juwelen, </a:t>
            </a:r>
            <a:r>
              <a:rPr lang="nl-BE" dirty="0" err="1" smtClean="0"/>
              <a:t>psp</a:t>
            </a:r>
            <a:r>
              <a:rPr lang="nl-BE" dirty="0" smtClean="0"/>
              <a:t>, fototoestel,</a:t>
            </a:r>
            <a:br>
              <a:rPr lang="nl-BE" dirty="0" smtClean="0"/>
            </a:br>
            <a:r>
              <a:rPr lang="nl-BE" dirty="0" smtClean="0"/>
              <a:t> I – </a:t>
            </a:r>
            <a:r>
              <a:rPr lang="nl-BE" dirty="0" err="1" smtClean="0"/>
              <a:t>pod</a:t>
            </a:r>
            <a:r>
              <a:rPr lang="nl-BE" dirty="0" smtClean="0"/>
              <a:t>, ...</a:t>
            </a:r>
          </a:p>
          <a:p>
            <a:r>
              <a:rPr lang="nl-BE" dirty="0" smtClean="0"/>
              <a:t>Snoep, eten, drinken… (is allemaal voorzien)</a:t>
            </a:r>
          </a:p>
          <a:p>
            <a:r>
              <a:rPr lang="nl-BE" dirty="0" smtClean="0"/>
              <a:t>Geld </a:t>
            </a:r>
          </a:p>
          <a:p>
            <a:r>
              <a:rPr lang="nl-BE" dirty="0" smtClean="0"/>
              <a:t>Zaklamp</a:t>
            </a:r>
          </a:p>
          <a:p>
            <a:pPr>
              <a:buNone/>
            </a:pPr>
            <a:endParaRPr lang="nl-BE" dirty="0" smtClean="0"/>
          </a:p>
          <a:p>
            <a:endParaRPr lang="nl-BE" dirty="0" smtClean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 smtClean="0"/>
          </a:p>
          <a:p>
            <a:endParaRPr lang="nl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TIP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 smtClean="0"/>
              <a:t>Alles</a:t>
            </a:r>
            <a:r>
              <a:rPr lang="nl-BE" dirty="0" smtClean="0"/>
              <a:t> duidelijk naamtekenen… </a:t>
            </a:r>
          </a:p>
          <a:p>
            <a:pPr>
              <a:buNone/>
            </a:pPr>
            <a:r>
              <a:rPr lang="nl-BE" dirty="0" smtClean="0"/>
              <a:t>	</a:t>
            </a:r>
            <a:r>
              <a:rPr lang="nl-BE" dirty="0" smtClean="0">
                <a:sym typeface="Wingdings" pitchFamily="2" charset="2"/>
              </a:rPr>
              <a:t></a:t>
            </a:r>
            <a:r>
              <a:rPr lang="nl-BE" dirty="0" smtClean="0"/>
              <a:t>Kledij en materiaal</a:t>
            </a:r>
          </a:p>
          <a:p>
            <a:pPr>
              <a:buNone/>
            </a:pPr>
            <a:endParaRPr lang="nl-BE" dirty="0" smtClean="0"/>
          </a:p>
          <a:p>
            <a:r>
              <a:rPr lang="nl-BE" dirty="0" smtClean="0"/>
              <a:t>Brief schrijven: adres zie bundel</a:t>
            </a:r>
            <a:br>
              <a:rPr lang="nl-BE" dirty="0" smtClean="0"/>
            </a:br>
            <a:r>
              <a:rPr lang="nl-BE" dirty="0" smtClean="0"/>
              <a:t>Alle kinderen krijgen graag post!</a:t>
            </a:r>
          </a:p>
          <a:p>
            <a:pPr lvl="1"/>
            <a:r>
              <a:rPr lang="nl-BE" sz="2000" dirty="0" smtClean="0">
                <a:solidFill>
                  <a:schemeClr val="tx1"/>
                </a:solidFill>
              </a:rPr>
              <a:t>Omslagen met adres + postzegels zelf voorzien</a:t>
            </a:r>
          </a:p>
          <a:p>
            <a:pPr lvl="1"/>
            <a:r>
              <a:rPr lang="nl-BE" sz="2000" dirty="0" smtClean="0">
                <a:solidFill>
                  <a:schemeClr val="tx1"/>
                </a:solidFill>
              </a:rPr>
              <a:t>Prentkaarten komen op de rekening</a:t>
            </a:r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01824"/>
          </a:xfrm>
        </p:spPr>
        <p:txBody>
          <a:bodyPr/>
          <a:lstStyle/>
          <a:p>
            <a:r>
              <a:rPr lang="nl-BE" b="1" dirty="0" smtClean="0"/>
              <a:t>Afspraken 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601416"/>
            <a:ext cx="8229600" cy="5256584"/>
          </a:xfrm>
        </p:spPr>
        <p:txBody>
          <a:bodyPr>
            <a:normAutofit lnSpcReduction="10000"/>
          </a:bodyPr>
          <a:lstStyle/>
          <a:p>
            <a:r>
              <a:rPr lang="nl-BE" b="1" dirty="0" smtClean="0"/>
              <a:t>Vertrek</a:t>
            </a:r>
            <a:r>
              <a:rPr lang="nl-BE" dirty="0" smtClean="0"/>
              <a:t>: 8.45 – grijze poort met koffer </a:t>
            </a:r>
          </a:p>
          <a:p>
            <a:pPr>
              <a:buNone/>
            </a:pPr>
            <a:r>
              <a:rPr lang="nl-BE" dirty="0" smtClean="0"/>
              <a:t>(</a:t>
            </a:r>
            <a:r>
              <a:rPr lang="nl-BE" dirty="0" err="1" smtClean="0"/>
              <a:t>Kids</a:t>
            </a:r>
            <a:r>
              <a:rPr lang="nl-BE" dirty="0" smtClean="0"/>
              <a:t> - ID of </a:t>
            </a:r>
            <a:r>
              <a:rPr lang="nl-BE" dirty="0" err="1" smtClean="0"/>
              <a:t>SIS-kaart</a:t>
            </a:r>
            <a:r>
              <a:rPr lang="nl-BE" dirty="0" smtClean="0"/>
              <a:t> afgeven)</a:t>
            </a:r>
          </a:p>
          <a:p>
            <a:pPr>
              <a:buFont typeface="Wingdings"/>
              <a:buChar char="à"/>
            </a:pPr>
            <a:r>
              <a:rPr lang="nl-BE" dirty="0" smtClean="0">
                <a:sym typeface="Wingdings" pitchFamily="2" charset="2"/>
              </a:rPr>
              <a:t>Uitwuiven graag kort houden</a:t>
            </a:r>
            <a:br>
              <a:rPr lang="nl-BE" dirty="0" smtClean="0">
                <a:sym typeface="Wingdings" pitchFamily="2" charset="2"/>
              </a:rPr>
            </a:br>
            <a:endParaRPr lang="nl-BE" dirty="0" smtClean="0">
              <a:sym typeface="Wingdings" pitchFamily="2" charset="2"/>
            </a:endParaRPr>
          </a:p>
          <a:p>
            <a:r>
              <a:rPr lang="nl-BE" b="1" dirty="0" smtClean="0">
                <a:sym typeface="Wingdings" pitchFamily="2" charset="2"/>
              </a:rPr>
              <a:t>Thuiskomst</a:t>
            </a:r>
            <a:r>
              <a:rPr lang="nl-BE" dirty="0" smtClean="0">
                <a:sym typeface="Wingdings" pitchFamily="2" charset="2"/>
              </a:rPr>
              <a:t>: 14.45 – vertrek melden aan juf </a:t>
            </a:r>
            <a:br>
              <a:rPr lang="nl-BE" dirty="0" smtClean="0">
                <a:sym typeface="Wingdings" pitchFamily="2" charset="2"/>
              </a:rPr>
            </a:br>
            <a:endParaRPr lang="nl-BE" dirty="0" smtClean="0">
              <a:sym typeface="Wingdings" pitchFamily="2" charset="2"/>
            </a:endParaRPr>
          </a:p>
          <a:p>
            <a:r>
              <a:rPr lang="nl-BE" dirty="0" smtClean="0">
                <a:sym typeface="Wingdings" pitchFamily="2" charset="2"/>
              </a:rPr>
              <a:t>Telefoonnummers in geval van nood </a:t>
            </a:r>
            <a:r>
              <a:rPr lang="nl-BE" sz="2000" dirty="0" smtClean="0">
                <a:sym typeface="Wingdings" pitchFamily="2" charset="2"/>
              </a:rPr>
              <a:t>(bundel)</a:t>
            </a:r>
            <a:br>
              <a:rPr lang="nl-BE" sz="2000" dirty="0" smtClean="0">
                <a:sym typeface="Wingdings" pitchFamily="2" charset="2"/>
              </a:rPr>
            </a:br>
            <a:endParaRPr lang="nl-BE" sz="2000" dirty="0" smtClean="0">
              <a:sym typeface="Wingdings" pitchFamily="2" charset="2"/>
            </a:endParaRPr>
          </a:p>
          <a:p>
            <a:r>
              <a:rPr lang="nl-BE" b="1" dirty="0" smtClean="0">
                <a:sym typeface="Wingdings" pitchFamily="2" charset="2"/>
              </a:rPr>
              <a:t>BLOG</a:t>
            </a:r>
            <a:r>
              <a:rPr lang="nl-BE" dirty="0" smtClean="0">
                <a:sym typeface="Wingdings" pitchFamily="2" charset="2"/>
              </a:rPr>
              <a:t> met foto’s </a:t>
            </a:r>
          </a:p>
          <a:p>
            <a:pPr>
              <a:buFont typeface="Wingdings"/>
              <a:buChar char="à"/>
            </a:pPr>
            <a:r>
              <a:rPr lang="nl-BE" dirty="0" smtClean="0">
                <a:sym typeface="Wingdings" pitchFamily="2" charset="2"/>
              </a:rPr>
              <a:t>‘s avonds laat geüpdatet</a:t>
            </a:r>
            <a:br>
              <a:rPr lang="nl-BE" dirty="0" smtClean="0">
                <a:sym typeface="Wingdings" pitchFamily="2" charset="2"/>
              </a:rPr>
            </a:br>
            <a:endParaRPr lang="nl-BE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nl-BE" b="1" dirty="0" smtClean="0">
                <a:sym typeface="Wingdings" pitchFamily="2" charset="2"/>
              </a:rPr>
              <a:t>Kamerverdeling</a:t>
            </a:r>
            <a:r>
              <a:rPr lang="nl-BE" dirty="0" smtClean="0">
                <a:sym typeface="Wingdings" pitchFamily="2" charset="2"/>
              </a:rPr>
              <a:t> in overleg </a:t>
            </a:r>
          </a:p>
          <a:p>
            <a:pPr>
              <a:buFontTx/>
              <a:buChar char="-"/>
            </a:pPr>
            <a:endParaRPr lang="nl-BE" dirty="0" smtClean="0">
              <a:sym typeface="Wingdings" pitchFamily="2" charset="2"/>
            </a:endParaRPr>
          </a:p>
          <a:p>
            <a:pPr>
              <a:buNone/>
            </a:pPr>
            <a:endParaRPr lang="nl-BE" dirty="0" smtClean="0">
              <a:sym typeface="Wingdings" pitchFamily="2" charset="2"/>
            </a:endParaRPr>
          </a:p>
          <a:p>
            <a:pPr>
              <a:buNone/>
            </a:pPr>
            <a:endParaRPr lang="nl-BE" dirty="0" smtClean="0">
              <a:sym typeface="Wingdings" pitchFamily="2" charset="2"/>
            </a:endParaRPr>
          </a:p>
          <a:p>
            <a:pPr>
              <a:buNone/>
            </a:pPr>
            <a:endParaRPr lang="nl-BE" dirty="0" smtClean="0">
              <a:sym typeface="Wingdings" pitchFamily="2" charset="2"/>
            </a:endParaRPr>
          </a:p>
          <a:p>
            <a:pPr>
              <a:buNone/>
            </a:pPr>
            <a:endParaRPr lang="nl-BE" dirty="0" smtClean="0">
              <a:sym typeface="Wingdings" pitchFamily="2" charset="2"/>
            </a:endParaRPr>
          </a:p>
        </p:txBody>
      </p:sp>
      <p:pic>
        <p:nvPicPr>
          <p:cNvPr id="4" name="Afbeelding 3" descr="http://www.bshetlichtbaken.nl/uimages/bewegen.jpg"/>
          <p:cNvPicPr/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7308305" y="836712"/>
            <a:ext cx="183569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066800"/>
          </a:xfrm>
        </p:spPr>
        <p:txBody>
          <a:bodyPr/>
          <a:lstStyle/>
          <a:p>
            <a:r>
              <a:rPr lang="nl-BE" b="1" dirty="0" smtClean="0"/>
              <a:t>Documenten 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112568"/>
          </a:xfrm>
        </p:spPr>
        <p:txBody>
          <a:bodyPr/>
          <a:lstStyle/>
          <a:p>
            <a:r>
              <a:rPr lang="nl-BE" dirty="0" smtClean="0"/>
              <a:t>Invullen van gezondheidsfiche</a:t>
            </a:r>
            <a:br>
              <a:rPr lang="nl-BE" dirty="0" smtClean="0"/>
            </a:br>
            <a:r>
              <a:rPr lang="nl-BE" dirty="0" smtClean="0"/>
              <a:t>Specifieke medische info: </a:t>
            </a:r>
            <a:br>
              <a:rPr lang="nl-BE" dirty="0" smtClean="0"/>
            </a:br>
            <a:r>
              <a:rPr lang="nl-BE" dirty="0" smtClean="0"/>
              <a:t>	</a:t>
            </a:r>
            <a:r>
              <a:rPr lang="nl-BE" sz="2000" dirty="0" smtClean="0"/>
              <a:t>Juf Annelies (na de presentatie toelichten)</a:t>
            </a:r>
            <a:br>
              <a:rPr lang="nl-BE" sz="2000" dirty="0" smtClean="0"/>
            </a:br>
            <a:endParaRPr lang="nl-BE" sz="2000" dirty="0" smtClean="0"/>
          </a:p>
          <a:p>
            <a:r>
              <a:rPr lang="nl-BE" dirty="0" smtClean="0"/>
              <a:t>Terugbetaling ziekenfonds (secretariaat na betaling)</a:t>
            </a:r>
            <a:br>
              <a:rPr lang="nl-BE" dirty="0" smtClean="0"/>
            </a:br>
            <a:endParaRPr lang="nl-BE" dirty="0" smtClean="0"/>
          </a:p>
          <a:p>
            <a:r>
              <a:rPr lang="nl-BE" dirty="0" smtClean="0"/>
              <a:t>Voorschot – eindafrekening </a:t>
            </a:r>
            <a:r>
              <a:rPr lang="nl-BE" sz="2000" dirty="0" smtClean="0"/>
              <a:t>(ongeveer 140 euro)</a:t>
            </a:r>
            <a:br>
              <a:rPr lang="nl-BE" sz="2000" dirty="0" smtClean="0"/>
            </a:br>
            <a:endParaRPr lang="nl-BE" sz="2000" dirty="0" smtClean="0"/>
          </a:p>
          <a:p>
            <a:pPr>
              <a:buFont typeface="Arial" pitchFamily="34" charset="0"/>
              <a:buChar char="•"/>
            </a:pPr>
            <a:r>
              <a:rPr lang="nl-BE" dirty="0" smtClean="0">
                <a:sym typeface="Wingdings" pitchFamily="2" charset="2"/>
              </a:rPr>
              <a:t>Studietoelage: 50% korting</a:t>
            </a:r>
          </a:p>
          <a:p>
            <a:pPr>
              <a:buNone/>
            </a:pPr>
            <a:r>
              <a:rPr lang="nl-BE" dirty="0" smtClean="0">
                <a:sym typeface="Wingdings" pitchFamily="2" charset="2"/>
              </a:rPr>
              <a:t> Kopie brief bezorgen</a:t>
            </a:r>
            <a:endParaRPr lang="nl-BE" dirty="0" smtClean="0"/>
          </a:p>
          <a:p>
            <a:endParaRPr lang="nl-BE" dirty="0"/>
          </a:p>
        </p:txBody>
      </p:sp>
      <p:pic>
        <p:nvPicPr>
          <p:cNvPr id="4" name="Afbeelding 3" descr="http://www.bshetlichtbaken.nl/uimages/bewegen.jpg"/>
          <p:cNvPicPr/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6948264" y="764704"/>
            <a:ext cx="189775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 smtClean="0"/>
              <a:t>Zijn er nog vragen? 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BE" dirty="0" smtClean="0"/>
          </a:p>
        </p:txBody>
      </p:sp>
      <p:pic>
        <p:nvPicPr>
          <p:cNvPr id="4" name="Afbeelding 3" descr="http://www.bshetlichtbaken.nl/uimages/bewegen.jpg"/>
          <p:cNvPicPr/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2339752" y="3140968"/>
            <a:ext cx="482453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066800"/>
          </a:xfrm>
        </p:spPr>
        <p:txBody>
          <a:bodyPr/>
          <a:lstStyle/>
          <a:p>
            <a:r>
              <a:rPr lang="nl-BE" b="1" dirty="0" smtClean="0"/>
              <a:t>Inhoud van de voorstelling… 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Korte voorstelling BLOSO centrum</a:t>
            </a:r>
          </a:p>
          <a:p>
            <a:r>
              <a:rPr lang="nl-BE" dirty="0" smtClean="0"/>
              <a:t>Dagindeling - sporten – activiteiten </a:t>
            </a:r>
          </a:p>
          <a:p>
            <a:r>
              <a:rPr lang="nl-BE" dirty="0" smtClean="0"/>
              <a:t>Meenemen (wel/niet)</a:t>
            </a:r>
          </a:p>
          <a:p>
            <a:r>
              <a:rPr lang="nl-BE" dirty="0" smtClean="0"/>
              <a:t>Afspraken </a:t>
            </a:r>
          </a:p>
          <a:p>
            <a:r>
              <a:rPr lang="nl-BE" dirty="0" smtClean="0"/>
              <a:t>Documenten - brieven  </a:t>
            </a:r>
          </a:p>
          <a:p>
            <a:pPr>
              <a:buNone/>
            </a:pPr>
            <a:endParaRPr lang="nl-BE" dirty="0" smtClean="0"/>
          </a:p>
        </p:txBody>
      </p:sp>
      <p:pic>
        <p:nvPicPr>
          <p:cNvPr id="1026" name="Picture 2" descr="D:\Foto's\sportklassen 2012 deel 1\IMGP87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861048"/>
            <a:ext cx="3995936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686800" cy="1066800"/>
          </a:xfrm>
        </p:spPr>
        <p:txBody>
          <a:bodyPr>
            <a:normAutofit fontScale="90000"/>
          </a:bodyPr>
          <a:lstStyle/>
          <a:p>
            <a:r>
              <a:rPr lang="nl-BE" b="1" dirty="0" smtClean="0"/>
              <a:t>Voorstelling van het BLOSO centrum…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We nemen even een kijkje…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71800" y="5949280"/>
            <a:ext cx="5915000" cy="625256"/>
          </a:xfrm>
        </p:spPr>
        <p:txBody>
          <a:bodyPr>
            <a:normAutofit fontScale="77500" lnSpcReduction="20000"/>
          </a:bodyPr>
          <a:lstStyle/>
          <a:p>
            <a:r>
              <a:rPr lang="nl-BE" dirty="0" smtClean="0"/>
              <a:t>http://www.bloso.be/centra/herentals</a:t>
            </a:r>
            <a:endParaRPr lang="nl-BE" dirty="0"/>
          </a:p>
        </p:txBody>
      </p:sp>
      <p:pic>
        <p:nvPicPr>
          <p:cNvPr id="3076" name="Picture 4" descr="sportverblij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12876"/>
            <a:ext cx="4608512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251520" y="5661248"/>
            <a:ext cx="330571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800" dirty="0" smtClean="0"/>
              <a:t>Slaapkamers met </a:t>
            </a:r>
          </a:p>
          <a:p>
            <a:r>
              <a:rPr lang="nl-BE" sz="2800" dirty="0" smtClean="0"/>
              <a:t>badkamer</a:t>
            </a:r>
            <a:endParaRPr lang="nl-BE" sz="2800" dirty="0"/>
          </a:p>
        </p:txBody>
      </p:sp>
      <p:pic>
        <p:nvPicPr>
          <p:cNvPr id="4100" name="Picture 4" descr="SPORTVERBLIJF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8064" cy="3424382"/>
          </a:xfrm>
          <a:prstGeom prst="rect">
            <a:avLst/>
          </a:prstGeom>
          <a:noFill/>
        </p:spPr>
      </p:pic>
      <p:pic>
        <p:nvPicPr>
          <p:cNvPr id="4098" name="Picture 2" descr="D:\Foto's\sportklassen 2012 deel 2\IMGP87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7416" y="2915562"/>
            <a:ext cx="5256584" cy="3942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92080" y="764704"/>
            <a:ext cx="3178696" cy="5040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nl-BE" dirty="0" smtClean="0"/>
              <a:t>Polyvalente ruimte</a:t>
            </a:r>
            <a:endParaRPr lang="nl-BE" dirty="0"/>
          </a:p>
        </p:txBody>
      </p:sp>
      <p:pic>
        <p:nvPicPr>
          <p:cNvPr id="2050" name="Picture 2" descr="SPORTVERBLIJF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55007" cy="3429000"/>
          </a:xfrm>
          <a:prstGeom prst="rect">
            <a:avLst/>
          </a:prstGeom>
          <a:noFill/>
        </p:spPr>
      </p:pic>
      <p:pic>
        <p:nvPicPr>
          <p:cNvPr id="5122" name="Picture 2" descr="D:\Foto's\sportklassen 2012 deel 2\IMGP87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7956" y="3140968"/>
            <a:ext cx="4956043" cy="3717032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>
            <a:off x="1763688" y="6093296"/>
            <a:ext cx="2159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nl-BE" sz="2800" dirty="0" smtClean="0"/>
              <a:t>In de klas…</a:t>
            </a:r>
            <a:endParaRPr lang="nl-B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7170" name="Picture 2" descr="D:\Foto's\sportklassen 2012 deel 3\IMG_0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7644341" cy="5733256"/>
          </a:xfrm>
          <a:prstGeom prst="rect">
            <a:avLst/>
          </a:prstGeom>
          <a:noFill/>
        </p:spPr>
      </p:pic>
      <p:sp>
        <p:nvSpPr>
          <p:cNvPr id="5" name="Rechthoek 4"/>
          <p:cNvSpPr/>
          <p:nvPr/>
        </p:nvSpPr>
        <p:spPr>
          <a:xfrm>
            <a:off x="7596336" y="6093296"/>
            <a:ext cx="1212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nl-BE" sz="2800" dirty="0" smtClean="0"/>
              <a:t>Refter</a:t>
            </a:r>
            <a:endParaRPr lang="nl-B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7410" name="Picture 2" descr="bewegingsscho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4008" cy="3488167"/>
          </a:xfrm>
          <a:prstGeom prst="rect">
            <a:avLst/>
          </a:prstGeom>
          <a:noFill/>
        </p:spPr>
      </p:pic>
      <p:pic>
        <p:nvPicPr>
          <p:cNvPr id="17414" name="Picture 6" descr="SPORTHA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008"/>
            <a:ext cx="5148064" cy="3531992"/>
          </a:xfrm>
          <a:prstGeom prst="rect">
            <a:avLst/>
          </a:prstGeom>
          <a:noFill/>
        </p:spPr>
      </p:pic>
      <p:pic>
        <p:nvPicPr>
          <p:cNvPr id="2050" name="Picture 2" descr="D:\Foto's\sportklassen 2012 deel 1\IMG_04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776531" cy="3582398"/>
          </a:xfrm>
          <a:prstGeom prst="rect">
            <a:avLst/>
          </a:prstGeom>
          <a:noFill/>
        </p:spPr>
      </p:pic>
      <p:pic>
        <p:nvPicPr>
          <p:cNvPr id="17412" name="Picture 4" descr="ijsbaan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356992"/>
            <a:ext cx="5251511" cy="350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</p:spPr>
        <p:txBody>
          <a:bodyPr/>
          <a:lstStyle/>
          <a:p>
            <a:r>
              <a:rPr lang="nl-BE" b="1" dirty="0" smtClean="0"/>
              <a:t>Dagindeling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772816"/>
            <a:ext cx="8219256" cy="48017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nl-BE" sz="2200" dirty="0" smtClean="0"/>
              <a:t>7.30 		opstaan, wassen, aankleden </a:t>
            </a:r>
          </a:p>
          <a:p>
            <a:pPr>
              <a:buNone/>
            </a:pPr>
            <a:r>
              <a:rPr lang="nl-BE" sz="2200" dirty="0" smtClean="0"/>
              <a:t>8.00  		ontbijt, kamers in orde brengen</a:t>
            </a:r>
          </a:p>
          <a:p>
            <a:pPr>
              <a:buNone/>
            </a:pPr>
            <a:r>
              <a:rPr lang="nl-BE" sz="2200" dirty="0" smtClean="0"/>
              <a:t>8.30  		activiteit </a:t>
            </a:r>
          </a:p>
          <a:p>
            <a:pPr>
              <a:buNone/>
            </a:pPr>
            <a:r>
              <a:rPr lang="nl-BE" sz="2200" dirty="0" smtClean="0"/>
              <a:t>10.00  	sport </a:t>
            </a:r>
          </a:p>
          <a:p>
            <a:pPr>
              <a:buNone/>
            </a:pPr>
            <a:r>
              <a:rPr lang="nl-BE" sz="2200" dirty="0" smtClean="0"/>
              <a:t>12.30 		middagmaal (kindvriendelijke maaltijden)</a:t>
            </a:r>
          </a:p>
          <a:p>
            <a:pPr>
              <a:buNone/>
            </a:pPr>
            <a:r>
              <a:rPr lang="nl-BE" sz="2200" dirty="0" smtClean="0"/>
              <a:t>13.00 		platte rust, lezen, …</a:t>
            </a:r>
          </a:p>
          <a:p>
            <a:pPr>
              <a:buNone/>
            </a:pPr>
            <a:r>
              <a:rPr lang="nl-BE" sz="2200" dirty="0" smtClean="0"/>
              <a:t>14.00 		sport </a:t>
            </a:r>
          </a:p>
          <a:p>
            <a:pPr>
              <a:buNone/>
            </a:pPr>
            <a:r>
              <a:rPr lang="nl-BE" sz="2200" dirty="0" smtClean="0"/>
              <a:t>16.30 		activiteit</a:t>
            </a:r>
          </a:p>
          <a:p>
            <a:pPr>
              <a:buNone/>
            </a:pPr>
            <a:r>
              <a:rPr lang="nl-BE" sz="2200" dirty="0" smtClean="0"/>
              <a:t>18.00 		avondmaal </a:t>
            </a:r>
          </a:p>
          <a:p>
            <a:pPr>
              <a:buNone/>
            </a:pPr>
            <a:r>
              <a:rPr lang="nl-BE" sz="2200" dirty="0" smtClean="0"/>
              <a:t>19.00  	activiteit </a:t>
            </a:r>
          </a:p>
          <a:p>
            <a:pPr>
              <a:buNone/>
            </a:pPr>
            <a:r>
              <a:rPr lang="nl-BE" sz="2200" dirty="0" smtClean="0"/>
              <a:t>21.00  	slaapkamer, wassen, tanden poetsen </a:t>
            </a:r>
          </a:p>
          <a:p>
            <a:pPr>
              <a:buNone/>
            </a:pPr>
            <a:r>
              <a:rPr lang="nl-BE" sz="2200" dirty="0" smtClean="0"/>
              <a:t>21.15 		slaaptijd</a:t>
            </a:r>
            <a:endParaRPr lang="nl-BE" sz="2200" dirty="0"/>
          </a:p>
        </p:txBody>
      </p:sp>
      <p:pic>
        <p:nvPicPr>
          <p:cNvPr id="4" name="Afbeelding 3" descr="http://www.bshetlichtbaken.nl/uimages/bewegen.jpg"/>
          <p:cNvPicPr/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7164289" y="836712"/>
            <a:ext cx="197971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066800"/>
          </a:xfrm>
        </p:spPr>
        <p:txBody>
          <a:bodyPr/>
          <a:lstStyle/>
          <a:p>
            <a:r>
              <a:rPr lang="nl-BE" b="1" dirty="0" smtClean="0"/>
              <a:t>Sporten 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>
            <a:normAutofit lnSpcReduction="10000"/>
          </a:bodyPr>
          <a:lstStyle/>
          <a:p>
            <a:r>
              <a:rPr lang="nl-BE" dirty="0" smtClean="0"/>
              <a:t>Schaatsen</a:t>
            </a:r>
          </a:p>
          <a:p>
            <a:r>
              <a:rPr lang="nl-BE" dirty="0" smtClean="0"/>
              <a:t>Grote trampoline</a:t>
            </a:r>
          </a:p>
          <a:p>
            <a:r>
              <a:rPr lang="nl-BE" dirty="0" smtClean="0"/>
              <a:t>Judo</a:t>
            </a:r>
          </a:p>
          <a:p>
            <a:r>
              <a:rPr lang="nl-BE" dirty="0" smtClean="0"/>
              <a:t>Bewegingslandschap</a:t>
            </a:r>
          </a:p>
          <a:p>
            <a:r>
              <a:rPr lang="nl-BE" dirty="0" smtClean="0"/>
              <a:t>Korfbal</a:t>
            </a:r>
          </a:p>
          <a:p>
            <a:r>
              <a:rPr lang="nl-BE" dirty="0" smtClean="0"/>
              <a:t>Badminton</a:t>
            </a:r>
          </a:p>
          <a:p>
            <a:r>
              <a:rPr lang="nl-BE" dirty="0" smtClean="0"/>
              <a:t>Tafeltennis</a:t>
            </a:r>
          </a:p>
          <a:p>
            <a:r>
              <a:rPr lang="nl-BE" dirty="0" smtClean="0"/>
              <a:t>Squash</a:t>
            </a:r>
          </a:p>
          <a:p>
            <a:r>
              <a:rPr lang="nl-BE" dirty="0" smtClean="0"/>
              <a:t>New games</a:t>
            </a:r>
          </a:p>
          <a:p>
            <a:r>
              <a:rPr lang="nl-BE" dirty="0" smtClean="0"/>
              <a:t>Hockey</a:t>
            </a:r>
          </a:p>
          <a:p>
            <a:r>
              <a:rPr lang="nl-BE" dirty="0" smtClean="0"/>
              <a:t>Recreatieve spelen</a:t>
            </a:r>
          </a:p>
        </p:txBody>
      </p:sp>
      <p:pic>
        <p:nvPicPr>
          <p:cNvPr id="3074" name="Picture 2" descr="D:\Foto's\sportklassen 2012 deel 2\IMGP87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8010" y="1700808"/>
            <a:ext cx="4475990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160</TotalTime>
  <Words>175</Words>
  <Application>Microsoft Office PowerPoint</Application>
  <PresentationFormat>Diavoorstelling (4:3)</PresentationFormat>
  <Paragraphs>97</Paragraphs>
  <Slides>16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Urban</vt:lpstr>
      <vt:lpstr>Sportklassen   2015 Bloso Centrum “Netepark”</vt:lpstr>
      <vt:lpstr>Inhoud van de voorstelling… </vt:lpstr>
      <vt:lpstr>Voorstelling van het BLOSO centrum… We nemen even een kijkje… </vt:lpstr>
      <vt:lpstr>Dia 4</vt:lpstr>
      <vt:lpstr>Dia 5</vt:lpstr>
      <vt:lpstr>Dia 6</vt:lpstr>
      <vt:lpstr>Dia 7</vt:lpstr>
      <vt:lpstr>Dagindeling</vt:lpstr>
      <vt:lpstr>Sporten </vt:lpstr>
      <vt:lpstr>Activiteiten </vt:lpstr>
      <vt:lpstr>Meenemen      Wat wel?  </vt:lpstr>
      <vt:lpstr>Meenemen      Wat niet?</vt:lpstr>
      <vt:lpstr>TIP</vt:lpstr>
      <vt:lpstr>Afspraken </vt:lpstr>
      <vt:lpstr>Documenten </vt:lpstr>
      <vt:lpstr>Zijn er nog vragen?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Sportklassen   2015 Bloso Centrum “Netepark”</dc:title>
  <dc:creator>VBSCentrum</dc:creator>
  <cp:lastModifiedBy>VBSCentrum</cp:lastModifiedBy>
  <cp:revision>41</cp:revision>
  <dcterms:created xsi:type="dcterms:W3CDTF">2014-12-18T12:18:34Z</dcterms:created>
  <dcterms:modified xsi:type="dcterms:W3CDTF">2015-01-31T16:56:25Z</dcterms:modified>
</cp:coreProperties>
</file>