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5" r:id="rId14"/>
    <p:sldId id="261" r:id="rId15"/>
    <p:sldId id="270" r:id="rId16"/>
    <p:sldId id="268" r:id="rId17"/>
    <p:sldId id="269" r:id="rId18"/>
    <p:sldId id="272" r:id="rId19"/>
    <p:sldId id="276" r:id="rId20"/>
    <p:sldId id="274" r:id="rId21"/>
    <p:sldId id="277" r:id="rId2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eline" initials="J" lastIdx="0" clrIdx="0">
    <p:extLst>
      <p:ext uri="{19B8F6BF-5375-455C-9EA6-DF929625EA0E}">
        <p15:presenceInfo xmlns:p15="http://schemas.microsoft.com/office/powerpoint/2012/main" userId="11b1d05dc2308a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4:29:22.517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73 59 0,'0'29'204,"0"30"-173,0-29-16,0 29-15,0-31 16,-30 2-16,30-1 0,0 1 16,0 0-16,0-1 31,-29-29-15,29 30-16,0-1 62,0 1-31,0-1-15,0 1 0,0-1-1,0 1 16,0-1 48,0 1-48,0-1-16,0 1 1,0-1 0,0 0-1,0 1 32,0-1 16,0 1-63,0-1 31,0 1-15,29-30 15,-29 29 94,0 1-110,30-30 126,-1 0-125,1 0-1,-1 0 1,1 0-16,29 0 16,0 0-16,-30 0 15,30 0 16,-29 0-15,29 0-16,-29 0 16,-1 0-16,1 0 15,-1 0 1,1 0-16,-1 0 16,1 0-1,29 0-15,-30 0 16,1 0 15,-1-30-15,1 30-1,0 0 1,29 0 0,-30 0-1,1 0-15,-1 0 16,1 0-16,-1 0 15,1 0 1,-1 0 0,30 0-1,-29 0 1,0 0-16,-1 0 16,1 0-16,-1 0 31,1 0 47,-1 0-78,1 0 16,-1 0-16,1 0 0,-1 0 15,1 0 1,-1 0-16,30 0 15,-29 0 1,0 0-16,-1 0 16,1 0 31,29 0-32,-30 0 1,1 0 15,-1 0-15,1 0-1,-1 0 1,30 0-16,-29 0 16,-1 0-16,1 0 15,0 0-15,-1 0 16,30 0-16,-29 0 15,-1 0 1,1 0 0,-1 0-1,1 0 1,-1 0-16,1 0 0,-1 0 16,1 30-16,0-30 15,29 29-15,0-29 16,0 0-1,-30 0 1,30 0 78,-29 0-63,-1 0-31,1 0 16,-1 0-16,1 0 0,0 0 15,-1 0-15,1 0 32,-1 0-17,1 0 1,-1 0 46,1 0-62,-1 0 16,1 0-16,-1 0 16,1 0-1,-1 0-15,30 0 16,1 0-16,-31 0 15,1 0-15,29 0 16,-30 0 0,1 0 31,-1 0-16,1 0-31,-1 0 15,30 0 1,1 0 0,-31 0-16,30 0 15,-29 0 1,-1 0 0,1 0-1,-1 0-15,30 0 31,-29 0-31,29-29 16,-30 29-16,31 0 16,28 0-16,-58 0 15,-1 0-15,30 0 16,0 0-16,-29 0 16,29 0-1,-30 0-15,31 0 16,-31 0-1,1 0-15,-1 0 16,30 0 0,-29 0-16,-1 0 31,1 0-31,-1 0 31,1 0-15,-1 0 15,1-30-15,59 30-1,-30 0-15,29 0 16,1 0-16,29 0 16,-29 0-16,-30 0 15,59 0 1,-89 0-16,60 0 15,-30 0-15,-29 0 16,-1 0-16,1-29 16,-1 29-1,1 0 1,-1 0-16,1 0 31,-1 0-15,1 0-16,-1 0 15,60 0 1,-30 0-16,30 0 0,-1 0 31,1 0-31,-30 0 16,30 0-16,-30 0 16,0-30-16,29 1 0,-29 29 15,0 0-15,0 0 16,30-30-16,-59 30 15,-1 0-15,1-29 16,-1 29 0,1 0 15,-1 0 0,1 0-15,-1 0-16,1 0 15,59 0-15,-1 0 16,1 0-16,-1 0 16,30 0-16,1 0 15,-31 0-15,1 0 16,-1 0-16,-29 0 0,1 0 16,-1 0-1,-30 0 16,1 0 1,-1 0-32,1 0 15,-1 0 1,1 0-16,58 0 16,31 0-16,-31 0 15,60 29 1,-30-29-16,-29 30 15,88-1-15,-118-29 16,29 30-16,-58-30 16,29 0-16,-29 0 15,-1 0 17,1 0-32,-1 0 15,1 0 1,29 0-1,-30 0-15,30 0 32,1 0-32,28 0 15,1 0-15,-1 29 16,-29-29-16,0 0 16,30 0-16,-59 0 15,29 0-15,-30 0 16,1 0-16,-1 0 62,1 0-62,-1 0 16,1 0 0,-1 0-1,1 0-15,-1 0 16,31 0-1,-31 0 1,1 0 0,-1 0 15,1 0-15,29 0-16,0 0 15,-30 0 1,60 0-16,-30 0 15,-29 0-15,29 0 16,-30 0-16,1 0 0,-1 0 16,1 0-1,29 0 79,-30 0-78,1 0-1,-1 0 1,-29-29 187,0-30-187,-29 0-1,29 29-15,-30 1 0,1 0 32,29-1-32,0 1 15,0-1-15,-30 30 0,30-29 16,0-30-1,-29 29 17,29 1-17,-30-1-15,30 1 16,0-1 0,-29 30-16,29-29 15,0-1 1,-30 0 15,30-29-15,0 31-1,0-31 1,0 29-16,0 1 16,0-1-16,0-29 15,-29 59 329,-1 0-328,1 0-1,-1 0-15,1 0 16,-31 0 15,31 0-15,-1 0-1,-29 0-15,0 0 32,30 0-32,-30 0 15,29 0-15,1 0 16,-1 0-16,0 0 15,1 0-15,-1 0 16,1 0 0,-1 0-1,1 0-15,-1 0 16,-58 0-16,58 0 31,1 0-31,-30 0 16,-1 0-16,31 0 15,-30 0-15,29 0 16,1-29-16,-1 29 16,1 0-1,-1 0 1,1 0-16,-1 0 16,1 0-16,-1 0 15,1 0-15,-31 0 16,1 0-1,-29 0-15,58 0 16,1 0-16,-30 0 16,29 0-16,1 0 15,-1 0 17,0 0-32,1 0 15,-1 0 1,-29 0-1,30 0 1,-1 0 15,1 0-31,-1 0 0,1 0 16,-1 0 0,1 0-1,-1 0 1,1 0-1,-1 0-15,0 0 16,1 0 0,-1 0-16,1 0 15,-1 0 1,1 0-16,-1 0 16,1 0-1,-1 29-15,1-29 16,-1 0-16,1 0 15,-1 0-15,1 0 16,-1 0 31,0 0-31,1 0-16,-30 0 15,29 0-15,-29 0 16,0 0-1,30 0-15,-1 0 16,1 0 0,-1 0 15,0 0 0,1 0-31,-30 0 16,29 0-1,1 0-15,-30 0 16,29 0-16,30 30 16,-59-30-16,30 0 15,-30 0 1,29 0 0,0 0-1,30 29-15,-29-29 16,-1 0-16,-29 0 31,30 0-15,-30 0-16,29 0 15,1 30-15,-1-30 16,-29 29-16,30-29 16,-31 0-16,31 0 15,-1 0 16,1 0-15,-1 0 0,1 0-1,-1 0 1,1 0-16,-1 0 16,1 0-16,-30 0 15,29 0 1,0 0-1,30 30 1,-29-30-16,-1 0 16,1 0-1,-1 0-15,-29 0 16,30 0 0,-1 0-1,1 0-15,-1 0 31,1 0-31,-1 0 16,1 0 15,-1 0-31,0 0 16,1 0 0,-30 0-1,29 0 1,1 0-1,-1 0 1,1 0-16,-1 0 16,1 0-16,-1 0 15,-29 0-15,0 0 32,29 0-17,-29 0-15,30 0 16,-1 0-16,-29 0 0,30 0 31,-30 0-31,0 0 16,29 0-16,0 0 15,-29 0 1,30 0-16,-30 0 16,29 0-16,1 0 15,-1 0-15,1 0 16,-1 0-1,1 0 1,-30 0 0,29 0-1,0 0-15,1 0 0,-1 0 16,-29 0-16,30 0 16,-1 0-16,-29 0 15,30 0-15,-1 0 16,1 0-1,-1 0 1,1 0 0,-1 0-16,0 0 31,1 0-31,-1 0 16,-29 29-16,30-29 15,-30 0-15,29 0 16,-29 0-16,0 30 0,29-30 15,1 0 1,-1 0 0,1 28-16,-1-28 15,1 0-15,-1 0 16,1 0-16,-1 0 16,1 0-1,-30 0-15,29 0 16,1 0-16,-31 0 15,31 0-15,-30 0 16,0 0 0,29 0-1,1 0 1,-1 0-16,1 0 16,-1 0-16,1 0 15,-30 0-15,29 0 0,-29 0 31,29 0-31,1 0 16,-1 0-16,1 0 16,-1 0-1,1 0 1,-1 0 15,1 0-15,-1 0-16,1 0 15,-31 0 1,1 0 0,30 0-16,-1 0 15,1 0-15,-1 0 16,1 0 0,-1 0-16,1 0 15,-30 0-15,29 0 16,-29 0-1,29 0-15,-29 0 16,30 0-16,-60 0 16,60 0-1,-1 0-15,-29 0 16,30 0 0,-1 0-16,-29 0 15,29 0 1,-58 0-16,58 0 15,1 0 1,-1 0-16,1 0 16,-1 0-16,1 0 15,-1 0-15,1 0 16,-1 0-16,0 0 16,1 0-16,-1 0 0,1 0 31,-1 0-16,1 0-15,-1 0 16,-29 0-16,0 0 0,30 0 31,-1-28-31,-29 28 16,29 0-16,-29 0 16,0-30-16,0 30 15,30-29-15,-30 29 16,-30 0-16,60 0 15,-31 0 1,31-30 0,-1 30-1,1 0 1,-1 0-16,1 0 16,-1 0-16,1 0 15,-30 0-15,29 0 16,1 0-16,-1 0 15,-29 0 1,59-29-16,-30 29 16,-29 0-16,0 0 15,30 0 1,-30 0 0,29 0-1,1 0 48,-30 0-32,29 0-15,-29 0-16,29 0 15,1 0-15,-1 0 16,1 0 109,-1 0-125,-29 0 15,30 0 1,-1 0-16,1 0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5:00:27.60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2427 39 0,'-38'0'172,"1"0"-157,-1 0 63,38-37-46,-37 37-32,0 0 46,-1 0 1,1 0 16,0 0-48,-1 0-15,1 0 16,0 0 47,-1 0-32,1 0 0,0 0 0,-1 0 16,1 0 16,0 0-32,-1 0-31,1 0 16,-1 0 46,1 0-31,0 0-31,-1 0 47,1 0-16,0 0-31,-1 0 16,1 0 15,0 0 1,-1 0-1,1 0-16,0 0 1,-1 0 0,1 0-16,0 0 31,-1 0 16,1 0 0,-1 0-47,1 0 15,-38 0 17,38 0-1,0 0-16,-1 0 1,1 0 0,0 0 15,-1 0 16,1 0-32,-38 0-15,38 0 16,0 0-16,-38 0 16,37 0-16,1 0 15,0 0 1,-1 0 15,1 0-15,0 0-16,-1 0 15,1 0 1,0 0 0,-1 0-16,-36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5:02:05.73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239 255 0,'37'0'250,"1"0"-235,-1 0-15,1 37 16,-1-37 0,0 0 15,1 37-15,-1-37-16,0 0 15,1 0 1,-1 0 62,0 0-47,-37 38-15,38-38-16,-1 0 31,0 0-15,1 0 15,-1 37-15,0-37 62,1 0-16,37 0-62,-38 0 16,38 0-1,-38 37 1,0-37 0,1 0-16,-1 0 78,0 0-47,1 0-15,-1 0-1,0 0-15,1 38 16,-1-38 0,0 0-16,1 0 15,-1 0 1,1 0 15,-1 0 16,0 0-31,1 0-1,-1 0 1,38 0-16,-38 0 15,38 37-15,-38 0 16,75-37-16,-75 0 16,1 0 109,-1 0-110,1 0-15,-1 0 63,0 38-48,38-38 1,-38 0 0,38 0-16,-38 0 15,38 0-15,0 0 16,-1 0-16,-36 0 16,-1 0 109,1 0-94,-1 0 47,0 0-62,1 0 15,-1 0 16,0 0-47,1 0 15,-1 0-15,0 0 16,1 0-16,36 0 16,-36 0-16,-1 0 15,0-38 1,1 38-1,-1 0 79,1 0-63,-38-37-31,37 37 16,0 0 31,1 0 31,-1 0-62,0 0 15,1 0-15,-1 0 93,0-37-109,1 37 31,-1 0 94,0 0-47,1 0-62,-1 0 15,0 0 63,-37-38 140,0 1 16,0 0-234,0-1 31,0 1 187,-37 37-218,37-37-16,0-1 15,-37 38 1,37 38 297,-38-38-282,1 0 16,0 0-16,-1 0 0,1 0-15,0 0-1,-1 0 1,1 0 0,0 0-1,-1 0 1,1 0 15,0 0 0,-1 0-15,1 0 0,-1 0-1,1 0 1,0 0 0,-1 0-1,1 0 1,0 0-1,-1 0-15,1 0 16,0 0 0,-1 0-1,1 0 1,0 0 0,37-38-16,-38 38 15,1 0-15,0 0 16,-1 0-1,1 0 1,-1 0 0,1 0-16,0 0 31,-1-37-15,1 37 30,-38 0-46,38 0 16,0 0 0,-1 0-16,1 0 15,37-37 1,-37 37 0,-1 0-16,1 0 15,0 0 16,-1 0-15,1 0 0,-1 0-1,1 0 1,37-38 0,-37 38-1,-1 0 1,1-37-1,0 37 1,-1 0 0,1 0-1,0 0-15,-1 0 16,1 0 0,0 0 15,-1 0-16,1 0 1,0 0 0,-1 0-1,1 0 1,-1 0 15,1 0-31,0 0 16,-1 0-1,1 0 1,0 0 0,-1 0 15,1 0-15,0 0 30,-1 0-30,1 0 0,0 0-1,-1 0 1,-36 0-16,36 0 16,1 0 15,-1 0 0,1 0-31,0 0 31,-1 0-31,1 0 16,0 0 15,-1 0-15,-36 0-1,36 0 1,1 0 0,0 0 15,-1 0-31,1 0 31,0 0-15,-38 0-1,37 0 17,-36 0-17,36 0 17,1 0 77,37 37 0,-37-37-93,37 38 0,-38-38-1,38 37-15,0 0 16,0 1-1,0-1 1,-37-37-16,37 37 16,0 1 93,0-1-93,0 0-1,0 1 17,0-1-1,0 0 0,0 1 47,0-1-62,0 0 46,0 1-46,0-1 0,0 1 30,0-1-14,37-37-32,-37 37 15,38-37 126,36 0-125,-36 0-1,-1 0-15,0 0 16,1 0-16,-1 38 15,1-38-15,-1 0 16,0 0 31,1 0 31,-1 0-62,0 0-1,1 0 1,-1 0 31,0 0-32,1 0-15,-1 0 16,0 0 15,1 0-31,-1 0 16,0 0 15,1 0 0,-1 0-31,1 0 16,36 0 0,-36 0-1,-1 0-15,0 0 16,1 0-16,-1 0 31,0 0 32,1 0-48,-1 0 1,38 0 0,-38 0-1,0 37 1,38-37-1,-37 0 1,-1 0-16,0 0 16,1 0-1,-1 0 1,38 0-16,-38 0 16,0 0 46,1 37-46,36-37-1,-36 0-15,-1 38 16,38-38 0,-38 0-1,38 0-15,-38 37 16,38-37-1,-38 0-15,1 0 16,-38 37-16,37-37 16,0 0-16,1 0 15,36 0 1,-36 0-16,-1 0 16,0 38-16,1-38 15,-1 0 1,1 0-1,-1 0-15,0 0 16,38 0 0,-38 37-16,1-37 15,-1 0-15,0 0 16,1 0-16,-1 0 16,0 0-1,1 0 16,-1 0 1,0 0-17,1 0 1,-1 0-16,1 0 16,-1 0-1,38 0 1,-38 0-1,38 0 17,-38 0 30,0 0-15,38 0-16,-38 0-15,1 0-16,-1 0 16,0 0-16,1 0 31,-38-37 172,0-1-187,0 1-1,0 0 1,0-1-1,0 1 32,0 0-15,0-1-17,0 1 1,0 0-1,-38 37 157,1 0-156,-38 0 0,1 0-16,36 0 15,1 0-15,-75 0 16,37 0-1,38 0 1,0 0-16,-1 0 16,1 0-16,-1 0 31,1 0-31,0 0 16,-1 0-16,-36 0 15,36 0 1,1 0-1,0 0 1,-1 0-16,-36 0 31,36 0-31,1 37 16,0-37 0,-1 0-16,1 0 31,-1 0-31,1 0 15,0 0 32,-1 37-15,1-37-32,0 0 31,-1 0-31,1 0 31,0 0-15,-1 0-1,1 0 1,37 38 0,-37-38-1,-1 0-15,1 0 16,0 0-1,-1 0-15,1 0 16,-1 0 0,1 37-16,0-37 15,-1 37 1,1-37 15,0 0 0,-1 0-31,1 0 16,0 0 15,37 38-15,-38-38 0,1 0-1,-38 0 1,38 0 15,0 0-15,37 37-16,-75-37 15,37 0 1,38 37 0,-37-37-16,0 0 15,-1 0-15,1 0 47,0 0-31,-1 0-1,1 0 1,0 0 0,-1 0 15,1 0-31,0 0 31,-1 0 16,1 0-31,0 0-1,-1 0 1,1 0 46,-1 0-46,1 0-16,0 0 16,37 38-1,-38-38-15,1 0 16,0 0-1,-1 0 32,1 0-31,0 0 0,-1 0-16,1 37 31,0-37-31,-1 0 15,1 0 1,0 0 47,-38 0-48,37 0 16,1 0 48,0 0-33,-1 0-14,1 0 46,0 0 0,-1 0-16,1 0-30,74 0 265,1 0-235,-1 0-15,0 0-16,1 0-15,-1 0 15,0 0 0,1 0 1,-1 0-32,1 0 15,-1 0 1,0 0 46,1 0-62,-1 0 16,38 0 0,-38 0-1,0 0 1,1 0-1,-1 0 1,0 0 31,1 0-16,-1 0 0,0 0-31,1 0 16,-1 0 47,38 0-32,-38-37-31,1 37 15,-1 0 1,0 0 31,1-38-31,-1 38-16,0 0 15,1 0 1,-1 0-1,0 0-15,1 0 32,-1 0-32,0 0 15,1 0 1,-1 0 46,1 0-46,-1 0 0,0 0-1,1 0 48,-1 0-48,0 0-15,1 0 16,-1 0-16,38 0 16,-38 0-16,0 0 15,1 0-15,-1 0 94,0 0-63,1 0 16,-1 0-47,1 0 16,36 0-16,-36 0 15,36 0-15,-36 0 16,-1 0 0,0 0-1,1 0 48,-1 0-48,0 0-15,1 0 16,-1 0-16,38 0 16,-38 0-1,1 0 63,-1 0-78,0 0 16,1 0 0,36 0-1,1 38 1,-38-38-16,1 0 16,-1 0-1,0 0 48,1 0-48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5:02:12.93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0,'37'0'360,"0"0"-298,-37 39-46,38-39 0,-1 0-1,0 0-15,-37 37 16,75-37-16,-38 0 15,1 0 1,-1 0 47,-1 0 15,2 0-63,-1 0 1,1 0-16,-1 0 62,0 0 17,1 0-33,-1 0-30,0 0 0,1 0 15,-1 0 0,-37 37-15,37-37-1,1 0 1,-1 0 93,0 0-93,1 0 15,-1 0-15,0 0 31,1 0-32,-1 0 95,1 0-63,-2 0-32,1 0 157,1 0-156,-1 0-16,0 0 94,1 0-79,-1 0 48,0 0 30,1 0 251,-1-37-313,-37 0 657,37 37-485,-74 0 63,0 0-251,-1 0 17,1 0 30,0 0 16,-1 0-15,1 0-16,0 0-1,-1 0-14,1 0-32,1 0 15,-2 0 17,1 0 61,-1 0-77,1 0-16,0 0 94,-1 0-1,1 0-61,0 0-17,-1 0 17,1 0 14,0 0 33,-1 0-33,1 0 17,0 0-32,-1 0-31,1 0 94,0 0-47,-1 0 15,1 0-46,-1 0 0,2 0 46,-1 0-46,-1 0-1,1 37 1,0-37 0,-1 37-1,1 2 1,0-39-16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5:08:00.39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38 168 0,'37'0'938,"0"0"-938,1 0 15,-1 38 1,0-38-1,1 0 95,-1 0-95,0 0 64,1 0-1,-1 0-47,0 0 94,1 0-109,-1 0-1,38 0-15,-75 37 16,37-37-16,1 0 15,-1 0 1,0 0 78,1 0 0,-1 0-63,0 38-16,1-38 1,-1 37-16,0-37 16,1 0-16,-1 0 15,0 0 1,1 0 62,-1 0-62,0 0-1,1 0 1,-38 37 0,37-37-16,1 0 15,-1 0 1,0 0 62,1 0-16,-1 0 17,0 0-64,1 0 1,-1 0-1,0 0 1,1 0 0,-76 0 374,1 0-358,0 0 30,-1 0-15,1 0-47,0 0 16,-1 0-1,1 0 1,0 0-16,-1 0 31,1 0-31,-1 0 16,-36 0-1,36 0 1,1 0 0,-38 0-16,38-37 15,0 37-15,-1 0 16,1-37-16,0 37 15,-38 0 1,38 0-16,-1 0 16,1 0-1,-1 0 1,1 0-16,37-38 16,-37 38 15,-1 0-31,1 0 15,0 0 1,-1 0 0,1 0-16,0 0 47,-1 0-16,1 0-16,0 0 32,37 38 219,37-38-204,0 0-30,1 0-17,-1 0 1,0 0 0,1 0 15,-1 0-16,0 0 1,1 0-16,-1 0 16,0 0 62,1 0-63,-1 0 1,1 0-16,-1 0 16,0 0-1,-37-38 110,38 38-93,-38-37-1,74 37-16,-36-38 1,36 38-16,-36 0 16,-38-37-1,74 37-15,-36 0 16,-38-37 0,37 37-1,0 0-15,-37-38 16,38 38 265,-113 0 250,38 0-515,-38 0-16,0 38 16,-37-38-16,0 37 15,38-37-15,-1 0 16,0 0-16,38 37 15,-1-37-15,1 0 16,0 0 203,37 38-219,-38-38 47,1 0-32,0 37-15,-1-37 32,1 0 14,0 0-14,-1 0-17,76 0 360,-1 38-359,38-38 0,-38 0-1,0 0 1,1 0-1,-1 0-15,0 0 47,1 0-15,-1 0-17,0 0-15,38-38 16,-37 38-16,-1 0 15,0-37-15,38 37 16,-38 0-16,1 0 16,-1 0-16,0 0 15,1 0 1,-38-38 0,37 38-16,38-37 15,-38 37 1,0-37-16,1 37 15,-1 0 1,1-38-16,-1 38 16,-37-37-16,37 37 15,1 0 17,-1 0-1,0 0 0,1 0-15,-1 0-1,0 0-15,38 0 16,-38 0-16,38 0 16,-38 0-16,1 0 15,-1 0-15,1 0 16,-1 0 109,0 0-110,-37 37-15,38-37 16,74 0-16,-75 38 16,38-1-16,-38-37 15,75 37-15,-112 1 16,37-38-16,1 0 203,-1 0-203,1 0 16,-1 0-1,38 0 1,-38 0 0,0 0-1,1 0 1,-1 0-16,0 0 31,1 0-15,-1 0-16,0 0 15,38 0 1,-38 0-16,38 0 16,-37 0-16,36 0 15,1 0-15,-38 0 16,1 0-16,36 0 15,-36 0 1,36 0-16,-36 0 16,-1 37-16,38-37 15,0 38-15,-1-38 16,1 0-16,-38 0 16,75 37-16,-37-37 15,37 0-15,-75 37 16,76-37-16,-76 0 15,75 0-15,0 0 16,0 0-16,-37 0 16,-38 0-16,75 0 15,-74 38-15,36-38 16,1 0-16,-38 0 16,1 0-16,-1 0 15,0 0 1,1 0-1,-1 0-15,0 0 32,38 0-17,-38 0 1,38 0 0,-37 0-1,-1-38 16,0 38 16,1-37-31,-1 37-16,0-37 16,1 37-1,-1 0 1,0 0-1,38-38-15,0 38 16,-1-37-16,-36 37 16,37 0-16,-38 0 15,0 0 17,1 0-1,-1 0 0,-37-38 266,-37 38-250,-1 0-32,1 0 110,0 0-93,-1 0 61,1 0-61,-1 0-17,1 0 1,0 0 15,-1 0-15,1 0 31,0 0-32,-1 0 1,1 0 0,0 0 15,-1 0 47,1 0-62,0 0-1,-1 0 16,1 0 1,0 0 30,-1 0-62,1 0 16,-1 0-1,-36 0 1,36 0 0,1 0-1,0 0 79,-1 0-78,1 0-1,0 0 1,-38 0 62,38 0-62,-38 0-1,38 0 1,-1 0 0,1 0-1,-1 38 16,1-38-15,0 0 62,-1 0-62,1 0-1,0 37 1,-1-37 0,1 0-1,0 0-15,-1 0 16,38 38 0,-37-38-1,0 0 1,-1 0-1,1 0 1,0 0-16,-1 0 16,1 0-16,-1 0 15,1 0 1,0 0-16,-1 0 31,1 0-15,0 0 15,-1 0-31,1 0 31,0 0-15,-1 0 0,1 0-16,0 0 15,-1 0 1,1 0-1,-38 0-15,38 0 16,-1 0-16,1 0 16,0 0-16,-1 0 15,-36 0-15,36 0 32,1 0 14,0 0-14,-1 0-32,1 0 15,0 0-15,-1 0 16,1 0-16,0 0 16,-1 0-16,1 0 15,-1 0 48,1 0-63,0 0 15,-1 0 1,1 0-16,-38 0 16,38 0-16,0 0 15,-1 0-15,1 0 16,0 0 46,-1 0-30,1 0-32,0 0 15,-1 0-15,1 0 16,-1 0-1,1 0 1,0 0 0,-1 0 15,1 0-15,0 0-16,-1 0 31,1 0-16,0 0-15,-1 0 16,1 0 0,-38 0-1,38 0 1,0 0 31,-1 0-32,1 0 1,-1 0 15,1 0-15,0 0 0,-1 0-1,1 0 63,0 37-62,-1-37 0,1 0-1,0 0 16,-1 0-15,1 0 0,0 0-16,-1 0 47,-36 0-32,36 0 1,-74 37-16,75-37 15,-1 0-15,1 0 16,-38 0-16,38 0 16,0 0-1,-1 0-15,1 0 32,0 0-32,-38 0 15,38 0 1,-1 0-1,1 0-15,-1 0 16,1 0 0,0 0 77,-1 0-77,1 0 0,0 0-1,-1 0 17,1 0-32,0 0 15,-1 0 1,1 0-1,0 0 1,-1 0 62,1 0-62,0 0 62,-1 0 31,38-37 204,0 0-235,0-1-62,38 38 30,-1 0 251,38 0-281,-38 0 46,0 0-46,-37-37 0,75 37-16,-38 0 15,1 0 17,-1 0-17,0 0 1,1-38-1,-1 38 32,0 0-15,1 0-32,-1 0 15,1 0 16,-1 0 1,0 0-17,1 0 32,-1 0-31,0 0-1,1 0 1,-38-37 62,37 37-62,0 0-16,1 0 15,-1 0 1,0 0-16,1 0 16,-1 0-1,0 0 48,1 0-48,-1 0 48,1 0-47,-1 0-1,0 0-15,1 0 16,-1 0-1,0 0 32,1 0-31,-1 0-16,0 0 16,38 0-1,-38 0 1,1 0 46,-1 0-46,0 0-16,38 0 16,-37 0-1,36 0-15,-36 0 16,-1 0 62,0 0-78,1 0 16,-1 0-1,0 0-15,1 0 16,-1 0-1,0 0-15,1 0 125,-1 0-93,0 0-17,1 0-15,-1 0 16,1 0 0,-1 0-1,0 0 16,1 0-15,-1 0 15,0 0-15,1 0 0,-1 0 62,0 0-47,1 0-15,-1 0-16,0 0 15,1 0 48,-1 0-48,0 0 1,1 0 31,-1 0-32,1 0 17,-1 0-32,0 0 78,1 0-63,-1 0-15,0 0 16,38 0-16,-38 0 31,1 0 63,-1 0-78,0 0-1,1 0-15,-1 0 16,0 0-16,1 0 16,-1 0-1,1 0 1,-1 0 31,0 0-32,38-37 1,0 37 0,-38 0-1,0 0-15,1 0 16,-1 0-16,0 0 15,1 0 64,-1 0-48,0 0 0,1 0-31,-1 0 16,-37-38 15,38 38-15,-1 0-1,0 0 1,1 0-16,-1 0 31,0 0-31,1 0 31,-1 0 16,0 0-31,1 0-16,-1 0 15,0 0 1,1 0-16,-1 0 16,0 0 46,1 0-31,-1 0-15,1 0-16,-1 0 16,0 0 46,1 0-46,-38-37-1,37 37 1,0 0 0,1 0-16,-1 0 15,0 0 1,1 0-16,-1 0 16,0 0-1,1 0 32,-1 0 16,0 0-1,1 0-46,-1 0-1,1 0 32,-1 0 31,0 0-78,1 0 16,-1 0-16,0 0 16,38 0-1,-38 0 1,1 0 78,-1 0-94,0 0 109,1 0-93,36 0-1,-36 0 1,-38 37-1,37-37 17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5:08:01.49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3138 1 0,'-37'0'62,"37"38"-62,-38-38 16,38 37-16,-37-37 16,0 0-16,-1 0 15,38 37-15,-37-37 16,0 0 0,-1 39-16,1-39 15,0 0 1,-1 37-1,1-37 1,0 38 0,-1-38-1,1 0 1,-1 0 0,1 0-1,0 0-15,-38 0 16,38 0-1,-1 0-15,1 0 16,0 0-16,-1 0 16,1 0-16,-38 0 15,38 0 1,-38 0 0,38 0-1,-38 0 1,0 0-1,38 0-15,-38 0 16,1 0-16,36 0 16,-36 37-16,36-37 15,-36 37 1,-1-37-16,0 0 16,38 0-16,-1 0 15,-36 38-15,-1 0 16,38-38-16,-1 37 15,-74-37-15,38 0 16,-1 0-16,-37 0 16,0 0-16,-38 0 15,38 0-15,-75 38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5:08:02.44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0,'37'0'157,"1"0"-157,36 0 15,1 0 1,-38 37-16,76-37 15,-39 37-15,1-37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4:40:32.086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 0,'74'0'250,"1"0"-234,37 0-16,-37 0 15,-38 0-15,38 0 16,0 0-16,-38 0 16,0 0 62,1 0-47,-1 0-15,0 0-16,1 0 15,36 0 1,-36 0-16,-1 0 16,0 0-1,1 0 1,-1 0-1,0 0-15,1 0 16,37 0 0,-38 0-1,0 0 17,38 0-17,-38 0 1,38 0-1,-38 0-15,1 0 16,-1 0 0,0 0-1,1 0 1,-1 0 0,0 0-16,38 0 31,0 0-16,-38 37-15,38-37 16,-38 0-16,1 0 0,-1 0 31,0 0-15,1 0 15,-1 0-15,0 0-1,1 0-15,-1 0 16,0 0-16,38 0 16,0 0-1,-38 0-15,1 0 16,-1 0-16,0 0 16,1 0 30,-1 0-14,0 0-32,1 0 15,36 0-15,1 0 32,0 0-32,37 0 15,-75 0-15,1 0 16,-1 0-16,38 0 15,-38 0-15,0 0 16,1 0 0,-1 0 31,0 0-1,1 0-14,-1 0-1,0 0-15,1 0-1,-1 0 1,1 0-16,-1 0 31,0 0-15,1 0 31,-1-37-16,0 37 16,1 0 15,-1 0-46,0 0-1,1 0 1,-1 0-16,0 0 16,-37 37 343,0 0-343,0 0 15,0 0 47,0 0-47,0 1-15,0-1 15,0 0 0,0 0 1,0 0 15,0 0-16,-37-37 266,0 0-266,-1 0-15,1 0-1,0 0-15,-1 0 16,1 0-1,0 0 1,-1 0-16,-36 0 16,36 0-1,-37 0 48,38 0-48,0 0-15,-1 0 16,-36 0-16,36 0 16,1 0-1,0 0 32,-1 0-31,-74 0 15,75 0-31,0 0 16,-1 0-16,1 0 15,-1 0-15,1 0 78,-38 0-78,38 0 16,0 0-16,-1 0 16,1 0-16,0 0 15,-1 0-15,1 0 16,0 0-16,-1 0 16,1 0-16,0 0 15,-1 0-15,1 0 63,-38 0-48,38 0 1,-38 0-16,38 0 16,-1 0-16,1 0 0,-38 0 15,38 0-15,0 0 16,-38 0-1,38 0-15,-1 0 16,1 0 0,-1 0 15,1 0-15,0 0-1,-1 0-15,1 0 31,0 0-15,-1 0 0,1 0-16,0 0 15,-38 0 1,38 0-16,-1 0 16,1 0-16,0 0 15,-1 0 1,1 0-1,-1 0 1,1 0 0,0 0-16,-1 0 15,-36 0 1,36 0 0,1 0-16,0 0 31,-1 0-16,1 0 64,-38 0-79,38 0 15,-38 0 1,38 0-16,-1 0 15,1 0 1,0 0 0,-1 0-1,1 0 173,0 0-173,-38 0 1,38 0 0,-1 0-1,1 0 970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4:47:08.510"/>
    </inkml:context>
    <inkml:brush xml:id="br0">
      <inkml:brushProperty name="width" value="0.23333" units="cm"/>
      <inkml:brushProperty name="height" value="0.46667" units="cm"/>
      <inkml:brushProperty name="color" value="#00B0F0"/>
      <inkml:brushProperty name="tip" value="rectangle"/>
      <inkml:brushProperty name="rasterOp" value="maskPen"/>
      <inkml:brushProperty name="fitToCurve" value="1"/>
    </inkml:brush>
  </inkml:definitions>
  <inkml:trace contextRef="#ctx0" brushRef="#br0">0 29 0,'37'0'1234,"0"0"-1062,1 0-15,-1 0-142,0 37 1,1-37-1,-38 38 1,37-38 109,0 0-94,1 0 47,-1 0-31,-74 0 750,37-38-281,0 1-454,37 37 423,1 0-360,-1 0-94,0 0 78,1 0-46,-1 0 46,0 0-93,1 0-1,-1 0 17,0 0 140,1 0-157,-1 0 16,0 0 157,1 0-141,-1 0 78,0 0-94,1 0-15,-38 37 15,37-37 63,1 0-1,-1 0-61,0 0 15,-37 38-47,38-38 15,-38-38 688,0 1-609,37 37 344,0 0-329,1 0 16,-1 0-47,0 0 78,1 0-124,-1 0 249,0 0-250,1 0 0,-1 0 126,0 0-79,1 0-47,-1 0 110,1 0-79,-1 0-31,0 0 110,1 0-79,-1 0-46,0 0 15,1 0 63,-1 0 109,0 0-109,1 0-78,-1 0-1,0 0 16,1 0 79,-1 0-79,0 0-15,1 0 140,37 0 63,-38 0-204,0 0 1,1 0 140,-1 0-62,0 0-78,1 0 124,-1 0-124,0 0 109,1 0 0,-1 0 31,0 0-109,1 0-16,-1 0 141,-37 37 766,0 1-923,0-1 110,-37-37 281,-1 0-374,1 0 46,0 0 0,-1 0 78,1 0-109,0 0-31,-1 0 46,1 0-15,0 0 62,-1 0 63,1 0-172,0 0 282,-1 0-251,1 0 16,-1 0 156,1 0-78,0 0-94,37 38-31,-38-38 31,1 0 172,0 0-171,-1 0-17,1 0 298,0 0-313,-1 0 31,1 0-15,0 0 15,-1 0-15,1 0 234,0 37-235,-1-37 110,1 0-78,-1 0 250,1 0-297,0 0 31,-1 0-31,1 0 235,0 0-204,-1 0-16,1 0 17,0 0-1,-1 0-15,1 0 140,0 0-156,-1 0 15,-36 0 1,36 0 234,1 0-203,-1 0-31,1 0-1,0 0 141,-1 0-140,-36 0 0,36 0 15,1 0 63,-38 0-79,38 0 17,0 0 155,-38 0-171,38 0-1,-1 0 220,1 0-204,-1 0-15,1 0 171,0 0-140,-1 0 15,1 0 95,0 0 140,-1 0-235,1 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8-30T18:08:57.05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0 143 0,'29'0'187,"0"0"-171,0 0 31,0 0-32,-1 0 16,30 0-15,-29 0-16,0 0 16,0 0-1,0 0 95,28 0-95,1-29-15,0 0 16,-29 29 0,0 0 62,-1 0-63,1 0-15,0 0 16,0 0 15,0-28 47,0 28-62,0 0-16,28 0 16,-28 0-1,0 0-15,0 0 16,0 0-16,0 0 15,0 0 64,28 0-64,-28 0-15,0 0 16,0 0-1,0 0 32,0 0-31,-1 0 0,1 0-16,29 0 15,-29 0 1,0 0-16,0 0 31,-1 0 0,1 0-15,0-29 0,0 29-1,0 0 1,0 0-1,29 0-15,-30 0 16,1 0 0,0 0-16,0 0 15,0 0 1,0 0 0,0 0-1,-1 0 1,1 0-16,0 0 15,0 0 1,0 0 0,0 0-1,0 0 17,-1 0 61,30 0-77,-29 0 0,29 0-16,-29 0 15,57 0-15,-57 0 16,58 0-16,-30 29 15,-28-29-15,0 0 125,0 0-15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8-30T18:09:02.44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0 146 0,'29'0'266,"57"0"-266,1 0 16,0 0-16,28 29 15,-86-29-15,0 0 16,28 0 0,-28 29-1,0-29 48,0 0-48,29 0-15,-29 0 16,-1 0 0,30 0-1,-29 0 1,0 0-1,0 0-15,0 0 16,0 0 0,-1 0-1,1 0 1,0 0-16,0 0 16,0 0-16,0 0 15,0 0-15,-1-29 16,30 29-16,-58-29 15,29 29 1,0 0 31,0 0-47,0 0 16,28 0-1,-28 0 1,0 0-16,0-28 15,0 28 17,0 0 15,0 0-32,-1 0-15,1 0 16,29 0-16,-29 0 15,29 0-15,-30 0 16,30 0-16,-29 0 16,0 0-1,0 0 32,0 0-16,-1 0-31,1 0 16,0 0 0,0 0 31,0 0 31,-58 0 219,0-29-297,0 29 15,29-29-15,-29 29 16,1 0 234,-1 0-235,0 0-15,0 0 16,0 0 0,0 0-1,0 0 79,1 0-78,-1 0-16,0 0 15,0 0 1,0 0 0,0 0 30,0 0-30,1 0 0,-1 0-1,0 0 32,0 0-31,0 0 31,0 0-32,0 0 1,0 0 0,1 0 15,-1 0-16,0 0 1,0 0 0,0 0-1,0 0 17,0 0-17,1 0 1,-1 0 15,0 0-15,0 0-1,0 0-15,0 0 16,0 0-16,1 0 16,-1 0-1,0 0 1,0 0 46,0 0-46,0 0 15,0 0-31,0 0 31,1 0-15,-1 0 0,0 0-1,0 0 17,0 0-17,0 0 16,0 0 79,1 0-95,-1 0-15,0 0 16,0 0 0,0 0 93,0 0-109,0 0 16,1 0 140,-1 0-156,0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4:29:27.12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58 0,'29'0'78,"1"-30"-63,29 30-15,-30 0 16,1-29 0,-1 29-16,1 0 93,0 0-77,29 0-16,-30 0 16,30 0-16,-29 0 15,-1 0 110,1 0-125,-30 29 16,29-29-16,1 0 16,-30 30-16,29-30 15,1 0 79,-1 0-63,1 29 0,29-29-31,-29 30 16,-1-30 0,1 0-1,-1 0 17,1 29-17,-1-29 1,1 0 15,-1 0-15,1 0-1,-1 0 17,1 0-1,-60 0 47,1 0-62,-1 0 15,1 0-16,29 30 1,-30-30 0,1 0-1,-1 0 1,1 0-16,-1 0 16,-29 0-16,30 0 15,-31 0 1,31 0-16,-1 0 15,-29 0-15,30 0 32,-1 0-17,30-30-15,-29 30 16,29-29 62,0-1 0,29 30-47,-29-29-31,30 29 47,-1 0 156,1 0-203,-1 0 16,1 0 0,29 0-16,-29 0 47,-1 0-32,1 0 1,-1 0-16,1 0 78,-1 0-47,1 0 0,-1 0 1,1 0-1,-1 0 16,1 0 31,-1 0-78,30 0 16,-29 0-1,0 0 1,-1 0 109,1 0-110,-1 0-15,1 0 16,-1 0 47,1 0-32,-1 0-16,1 0 1,-1 0 0,1 0-16,-1 0 31,1 0 16,0 0-32,-1 0 1,1 0 0,-1 0 62,1 0-63,-1 0-15,1 0 16,-1 0 0,1 0-16,-1 0 15,-29 29-15,30-29 16,-1 0 0,1 0 15,-1 0-16,31 30 1,-31-30-16,1 0 16,-1 0-1,1 0 1,-1 0-16,1 0 62,-1 0-46,1 0 0,-1 0-16,1 0 15,-1 0 17,1 0-1,-1 0 0,1 0-15,0 0 15,-1 0-31,1 0 16,29 0-1,-30 0 1,1 0-16,-1 0 31,1 0 0,-1 0-15,1 0 15,-1 0-31,1 0 16,0 0 15,-30-30-15,29 30 15,1 0-31,-1 0 16,1 0 15,-1 0-31,1 0 15,-1 0-15,1 0 0,29 0 16,-30 0-16,30 0 16,-29 0 31,0 0-32,-1 0 32,1 0-31,-30-29-1,29 29 1,1 0 0,-60 0 62,1 0-63,-30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8-05T12:43:32.01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0,'29'0'156,"0"0"-140,29 0-1,-29 0-15,0 0 16,-1 0 0,1 0-1,0 0-15,0 0 16,29 0 0,-29 0-16,-1 29 15,1-29 1,0 0-16,0 0 15,0 0 1,0 0-16,29 0 16,-1 0-1,-28 0 1,0 0 15,0 0 0,0 0-31,0 0 16,57 0-16,-57 0 16,0 0-16,29 0 15,-30 0-15,1 0 16,0 0-16,0 0 16,0 0 15,29 0-31,-29 0 15,-1 0 1,59 0-16,-58 0 0,29 0 16,-30 0-16,1 0 0,29 0 93,-29 0-77,0 0-16,28 0 16,30 0-16,-29 0 15,28 0-15,-57 0 16,0 0-16,0 0 16,0 0-1,0 0 1,0 0-16,-1 0 15,59 0-15,-58 0 16,29 0-16,-1 0 16,30 0-1,-58 0-15,29 0 16,-1 0-16,-28 0 16,0 0-1,0 0 1,0 0-16,0 0 15,28 0-15,1 0 16,29 0 0,-1 0-16,-28 0 0,29 0 0,-59 0 31,30 0-31,-29 0 16,0 0-16,0 0 15,0 0 16,28 0-15,-28 0-16,0 0 16,29 0-16,-1 0 0,30 0 0,-58 0 31,0 0 31,0 0-62,28 29 16,1-29 0,29 29-16,-1-29 15,-28 29-15,29-29 16,-1 0-16,-57 29 16,0-29-16,0 0 15,0 0-15,0 0 47,-1 0-47,1 0 16,0 0-16,0 0 15,0 0-15,0 0 16,-29 29 0,29-29-16,-1 0 15,1 0 1,0 0-1,0 0 1,0 0-16,0 0 16,0 0-1,-1 0-15,1 0 32,0 0-17,0 0-15,0 0 16,0 0-1,0 0-15,0 0 16,-1 0-16,30 0 16,-29 0-16,29 0 15,-29 0 1,-1 0-16,1 0 16,0 0-1,0 0 1,0 0 15,0 0-15,0 0-16,-1 0 0,1 0 15,0 0 1,29 0-16,-29 0 16,0 0-16,28 0 15,-28 0-15,0 0 16,0 0-1,0 0 1,0 0-16,28 0 31,-28 0-15,0 0 0,0 0-16,0 0 15,0 0-15,0 0 16,-1 0-1,1 0 1,0 0 0,0 0-16,0 0 15,0 0-15,0 0 16,0 0 0,-1 0-16,1 0 31,0 0-16,0 0 1,0 0 0,0 0-16,0 0 15,-1 0-15,30 0 32,-29 0-17,0 0-15,0 0 16,0 0 15,-1 0-15,30 0-1,-29 0-15,0 0 16,0 0 0,0 0-16,0 0 15,-1 0-15,1 0 78,0 0-62,0 0 0,0 0-16,0 0 15,0 0 1,-1 0-16,1 0 15,0 0 1,29 0 0,-29 0-1,0 0 1,-1 0 0,1 0-16,0 0 15,0 0 1,0 0-16,0 0 15,0 0 1,0-29 31,-1 29-31,1 0-1,0 0 1,0 0-1,0 0-15,-29-29 16,29 29 0,0 0-1,-1 0 1,1 0 0,0 0-1,29 0-15,-29 0 16,0 0-1,-1 0 1,1 0-16,0 0 16,29 0-1,0 0 17,-30 0-32,1 0 15,0-29-15,29 29 16,-29 0-16,29 0 15,-30 0-15,1 0 16,0 0 31,0 0-16,0 0-31,0 0 16,0 0-16,28 0 15,-28 0 1,0 0 0,0 0 15,0 0-15,0 0-1,0 0 1,-1 0-16,1 0 15,0 0-15,29 0 0,-29 0 32,57 0-32,1 0 15,-58 0-15,28 29 16,-28-29-16,0 0 16,0 0-16,0 0 15,0 0 1,0 0 31,0 0-32,-1 0 1,1 0-16,0 0 16,0 0 30,29 0-30,-29 0 0,-1 0-16,1 0 0,29 0 15,29 0-15,-30 0 16,30 0-16,0 0 16,-1 0-16,-28 0 31,28 0-31,-57 0 15,0 0-15,0 0 1188,0 0-1172,0 0-1,0 0 1,-1 0 78,1 0-79,0 0 32,29 0 16,-29 0-63,0 0 15,0 0-15,-1 0 16,1 0-1,0 0-15,0 0 32,0 0-1,0 0 0,0 0-15,-1 0-1,1 0-15,0 0 16,0 0 0,0 0-1,0 0 32,28 0-31,-28 0-16,29 0 31,0 0-31,-58 29 16,58-29-16,-30 0 15,30 0 1,-29 0 0,0 0 30,0 0-46,0 0 16,-1 0 0,30 0-1,0 0 1,-29 0-16,0 0 16,-1 0-16,1 0 31,0 0-16,0 0 1,0 0 0,0 0-16,0 0 15,28 0 1,-28 0 0,0 0-16,0 0 15,0 0-15,-29 29 16,29-29-16,0 0 15,-1 0 1,1 0 0,0 0 15,0 0-15,0 0-1,0 0-15,0 0 16,-1 0-16,30 0 15,-29 0 1,0 0-16,-29 29 16,29-29 15,0 0-31,0 0 16,-1 0 15,1 0 0,0 0 0,0 0 1,0 0-17,0 0 1,0 0-1,-1 0 1,1 0 15,0 0 1,0 0-17,0 0 1,0 0 15,0 0-31,-1 0 16,1 0-16,0 0 15,29 0-15,-29 0 16,0 0 15,0 0 0,-1 0-15,1 0 0,0 0 15,0 0-15,0 0-16,29 0 15,-30 0 1,1 0-16,-29 28 15,29-28 32,0 0-31,0 0 0,0 0-1,0 0 1,-1 0-16,1 0 15,0 0 1,0 0 0,0 0 15,0 0 16,0 0-16,0 0-15,-1 0-1,1 0 1,0 0 0,0 0 15,0 0-16,0 0 17,0 0-17,28 0 1,-28 0-16,58 0 16,-58 0-16,57 0 31,59 0-31,-59-28 15,1 28-15,-30-29 16,30 0-16,-58 29 16,0 0 46,-29-29-31,29 29 1,-1 0 30,1 0-46,0 0-1,0 0 17,0 0-17,0 0-15,0 0 16,28 0 0,-28 0-16,0 0 15,0 0-15,0 0 47,0 0-31,0 0-1,-1 0 1,1 0-16,0 0 16,0 0 15,0 0 47,0 0-62,0 0-1,-1 0 32,1 0-16,0 0-31,0 0 32,0 0-17,0 0-15,29 29 16,-30-29-16,30 0 31,-29 29-31,0-29 16,0 0-16,0 0 15,-1 0-15,1 0 16,0 0 31,0 0-32,0 0 1,29 0-16,-30 0 16,1 0-1,29 0 1,-29 0 0,0 29-1,0-29 16,0 0-15,-1 0-16,30 0 16,-29 0-1,0 0-15,0 0 16,0 0-16,-1 0 16,1 0-16,29 0 15,-29 0-15,0 0 0,0 0 16,-1 0 46,1 0-46,0 0 0,0 0-1,0 0-15,0 0 16,0 0-1,0 0-15,-1 0 16,1 0 15,0 0-15,0 0-16,0 0 16,29 0-16,-1 0 0,30 0 15,-29 0-15,-1 0 16,1 0-16,-29 0 15,0 0-15,29 0 16,-30 0 0,30 0 46,-29 0-46,0 0-1,0 0-15,0 0 16,57 0-16,-57 0 16,0 0-1,0 0-15,0 0 32,-1 0-17,1 0 1,0 0 15,29 0-15,-29 0-16,0 0 15,0 0-15,-1 0 32,1 0-17,0 0 1,0 0-1,0 0 1,0 0 0,-29 28-16,57-28 15,-28 0 1,29 29-16,-29-29 16,0 0-1,0 0-15,-1 0 31,1 0 1,0 0-32,0 0 15,0 0 1,0 0 0,0 0-16,0 0 31,-1 0-16,1 0-15,0 29 16,0-29 0,0 0-1,0 0-15,0 0 32,-1 0-1,1 0-16,0 0 1,0 0 0,0 0-1,0 0 1,0 0 15,-1 0 0,1 0-15,0 0 0,0 0-1,0 0-15,0 0 16,0 0 0,0 0-1,-1 0 63,30 0-46,-29 0-1,0 0 31,-29-29-46,29 29-16,0 0 31,-1 0-15,1 0 15,-29-29-15,29 29 31,0 0-32,0 0 48,0 0 15,-29-28-78,29 28 31,-1 0-15,1 0-1,0 0 48,0 0 46,0 0-93,0 0 296,0 0-234,28 0 188,-28 0-250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8-30T18:11:04.10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80 0,'29'0'32,"0"0"46,0 0-63,0 0-15,0-29 16,28 29-16,-28 0 16,0 0-16,29 0 15,-29 0 1,0 0-16,-1 0 15,1 0 1,0 0 0,0 0-16,0 0 15,0 0-15,0 0 16,0 0-16,-1 0 16,1 0-1,0 0 1,0 0 46,29 0-46,-29 0 0,-1 0-16,1 0 15,29 0-15,-29 0 16,0 0-16,0 0 15,-1 0 32,1 0-31,0 0 0,0 0-1,0 0-15,0 0 16,0 0-1,0 0 1,-1 0 78,1 0-94,29 0 15,0 0-15,-29 0 16,-1 0-16,1 0 16,29 0-16,-29 0 62,0 0 1,0 0-63,-1 0 31,1 0 31,0 0-46,0 0-16,0 0 31,0 0 219,0 0-78,0 0-172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8-30T18:11:19.84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-1 350 0,'28'0'203,"1"0"-187,0 0-1,29-29 1,-29 29 62,0 0-62,28 0-1,-28 0 1,0-29-16,0 29 16,0 0-1,0 0 32,0 0-31,-1 0-16,1 0 15,0 0 1,0 0-16,0 0 16,0 0-1,0 0 1,-1 0-16,30-30 78,-29 30-62,29 0-1,-29 0 1,-1 0-16,1 0 15,0 0 48,29 0-47,-58-29-16,29 29 15,0 0-15,0 0 16,-1 0-16,1 0 47,0 0-16,-1 0-15,30 0-16,-29 0 15,28 0 1,-28 0-1,0 0 1,-29-29 15,29 29-15,0 0-16,0 0 16,-1-29-1,1 29-15,0 0 16,0 0-1,0 0 1,0 0 15,-29-28-15,29 28 0,0 0-1,-1 0 1,-28-29-1,29 29 1,0 0 47,0-30-32,0 30-31,0 0 15,-29-29-15,29 29 16,-1 0 62,1 0-62,0 0-1,0 0 48,0 0-16,0 0 93,-29-29-124,29 29-16,-1 0 31,1 0-15,0 0 0,0 0 93,0 0-93,0 0 327,0 0-155,-29-29-157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8-30T18:11:23.52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29 0,'29'0'141,"0"-29"-126,-1 29-15,1 0 31,0 0-15,0 0 0,0 0 15,0 0-15,-1 0-16,29 0 15,-28 29-15,29-29 16,0 29-1,-1 0-15,1-29 16,-29 28 15,0-28 79,0 0-63,0 0-32,-2 0 1,-27 29-1,29-29-15,0 0 79,0 29-64,0-29 1,-29 29-1,29-29-15,28 0 16,-57 29 0,29-29-16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8-30T18:11:27.44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86 0,'58'0'172,"0"0"-172,28 0 16,-28 0-16,0 0 16,0 0-16,-30 0 15,1 0-15,0 0 16,0 0-1,0 0 32,0 0-47,0 0 16,28 0-16,1 0 16,-29 0-1,0 0-15,0 0 16,-1 0-1,1 0 17,0 0-32,0 0 15,0 0-15,0 0 16,0 0-16,28 0 16,1 0-16,0 0 31,-29 0-16,0 0 1,-1 0 62,1-29-78,0 29 16,0 0-1,0 0 1,0 0 0,0 0-1,-1 0 1,-28-28 0,29 28-1,0 0-15,0 0 110,0 0-79,29 0 672,-29-29-375,-1 29-250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8-05T12:51:41.63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8-05T12:51:44.76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0,'29'0'110,"0"0"-95,29 0 1,-1 0 0,-28 0-16,29 0 15,-29 29-15,0-29 16,-1 0 0,1 0-1,0 0 32,0 0-31,0 0-1,0 0-15,0 0 0,0 29 16,-1-29-16,1 0 16,0 29-1,0-29 1,0 0 15,0 0 0,28 0-15,-28 0 0,0 0 15,0 0-16,0 0 360,0 0-359,0 0 0,-1 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8-05T12:51:56.52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374 67 0,'58'0'125,"-30"0"-110,59 0-15,-29 0 16,28 0-16,-57 0 15,0 0 1,0 0 0,0 0 46,0 0-46,-1 0-1,1 0-15,0 0 16,0 0 0,0 0 15,0 0-15,29 0-1,-30 0 1,1 0-16,29 0 15,-29 0-15,0 0 16,28 0 0,-28 0 31,0 0-32,0 0-15,29 0 16,-29 0-1,28 0-15,1 0 16,-29 0-16,0 0 16,0 0-1,0 0 17,-1 0-17,30 0 1,-29 0-16,29 0 31,-1 29-31,1-29 16,29 29-16,-58-29 15,-1 0-15,1 0 78,0 0-62,0 0 0,0 0-1,0 0-15,0 0 32,0 0-17,-1 0 1,1 0-16,0 0 15,0 0-15,0 0 16,29 0 0,-1 0-16,-28 0 15,0 0-15,29 0 16,-29 0-16,-1 0 16,1 0 15,0 0 16,0 0-32,0 0 1,0 0 0,0 0-1,0 0 16,-1 0-15,1 0-16,0 0 16,29 0-1,-29 0-15,57 0 16,0-29-16,58 0 16,-115 29-16,58 0 15,-59 0-15,30-29 16,-29 29-1,0 0 126,29-29-110,-29 29-15,28 0-16,-28 0 31,29 0-31,28 0 16,-57 0-1,58 0-15,-29 0 0,86 0 16,-57 29-16,-1-29 16,87 0-16,-86 0 15,28 0 1,-57 0-16,0 0 16,-29 0 62,0 0-63,-1 0 1,1 0-16,0 0 16,0 0-16,0 0 15,0 0-15,0 0 16,28 0-16,-28 0 15,29 0-15,0 0 16,-1 0 0,30 0-16,-29 0 15,-1 0-15,-28 0 16,58 0-16,-58 0 0,0 0 16,-1 0-16,1 0 15,0 0 48,29 0-48,-29 0-15,0 0 0,0 0 16,57 0-16,-57 0 31,0 0-31,29 0 16,-30 0-16,1 0 15,0 0 79,0 0-78,0 0 15,0 0-31,-29 29 281,0 0-281,0 0 16,0 0 0,0-1-1,0 2-15,0-1 16,0 0 62,0 0-62,0 0-1,0 0 1,29-29-1,-29 28-15,-29-28 219,0 0-203,0 29-1,-29-29-15,29 0 16,1 0-16,-1 0 16,0 0-1,0 0 17,0 0-17,0 0-15,-28 0 16,28 0-1,0 0-15,0 0 16,-29 0-16,29 0 31,0 0-15,-28 0-16,28 0 16,-29 0-1,29-29 1,-28 29-1,28 0-15,0 0 16,0 0-16,-29 0 16,29-28-16,-28 28 15,28 0-15,0-29 16,0 29-16,0 0 16,0 0-1,0 0 1,1 0 15,-1 0-15,0 0-16,0 0 15,0 0-15,0 0 16,0 0 0,1 0-1,-1 0 1,0 0-16,0 0 15,0 0 32,0 0-47,0 0 16,1 0-16,-1 0 16,0 0-1,0 0 48,-29 0-48,29 0 1,-28 0 0,57 29-1,-29-29 1,0 0 31,0 0-47,0 0 31,-29 0-31,30 0 16,-30 0-16,29 0 0,-29 0 15,29 0-15,1 0 16,-1 0-16,0 0 15,0 0 1,0 0 15,0 0-15,0 0-16,0 0 16,1 0-16,-1 0 15,0 0-15,0 0 16,0 0-1,0 0 1,0 0-16,1 0 16,-1 0 15,0 0-15,0 0-1,0 0 16,0 0-31,0 0 0,0 0 16,-28 0-16,28 0 16,0 0-16,0 0 15,0 0 1,0 0-16,-28 0 16,28 0-16,0 28 15,1-28-15,-1 0 16,0 0-16,1 0 15,-30 0 1,29 0 0,0 29-1,0-29-15,0 0 16,1 0-16,-1 0 16,-29 29-16,0-29 15,29 0 1,29 29-16,-57-29 15,28 0 1,0 0 0,0 0-16,0 0 15,0 0 1,0 29 0,1-29-16,-1 0 15,0 0-15,0 0 16,0 0-16,0 0 15,-28 29 1,-1-29-16,0 29 16,29-29-1,-29 0-15,1 28 0,28-28 16,-29 0-16,0 0 16,-28 0-1,28 0-15,0 0 16,-28 0-16,28 0 15,-29 0-15,59 0 0,-59 0 16,58 0 0,0 0 15,-28 0 0,28 0-15,0 0-1,0 0-15,0 0 16,0 0 0,0 0-1,1 0-15,-30 0 16,29 0 0,0 0-1,-29 0-15,29 0 16,1 0-16,-1 0 15,0 0-15,-29 0 0,29 0 32,0 0-32,1 0 15,-1 0-15,0 0 16,0 0 0,0 0-1,0 0 1,0 0 31,1 0-32,-1 0 1,0 0-16,0 0 78,0 0-15,0 30-48,-29-30-15,30 0 16,-1 0-16,29 29 15,-29-29-15,0 0 141,0 0-110,0 0-31,0 0 16,1 0 109,28 29 16,0 0 15,0 0 109,28-29-233,1 0-1,0 0-15,0 0 15,0 0-16,0 0 1,0 0 0,-1 0-1,1 0 1,0 0-16,0 0 31,0 0-15,29 0 15,-29 0-15,-1 0-16,1 0 15,0-29 32,0 29-16,0 0-31,0 0 16,0 0 47,-1 0-48,1 0-15,0 0 31,0 0-31,0 0 16,0 0 0,0 0-16,-1 0 15,1 0 1,0 0 46,0 0-62,0 0 32,0 0-32,0 0 15,0 0 1,-1 0 15,1 0-15,0 0-1,0 0-15,0 0 16,29 0-16,-30 0 16,1 0-16,0 0 15,0 0 1,0 0-16,0 0 31,0 0-15,-1 0-16,1 0 15,0 0-15,0 0 16,29 0-16,-29 0 16,0 0 15,-1 0-15,1 0-16,0 0 15,29 0 1,-29 0-16,0 0 15,28 0 1,-28 0-16,58 0 0,-58 0 0,-1 0 31,1 0-31,29 0 16,-29 0 0,29 0-1,-29 0 1,-1 0-1,1 0 1,0 0-16,0 0 16,0 0-1,0 0 1,0 0-16,28 0 31,-28 0-31,0 0 16,0 0-16,0 0 31,0 0 0,-1 0-15,30 0-16,-29 0 16,29 0-1,28 0-15,-57 0 16,0 0-16,0 0 0,0 0 0,0 0 31,0 0-15,-1 0-1,1 0 1,0 0 0,-1 0-1,1 0 1,0 0-16,0 0 15,-1 0-15,30 0 16,0 29 0,0-29-16,-30 0 15,-28 29-15,58-29 16,-29 0 0,0 0 15,0 0-31,0 0 15,0 0 17,-29 29-17,28-29 1,1 0 0,0 0 30,0 0-30,0 0 0,0 0-16,0 0 31,-1 0-31,1 0 16,0 0-1,29 0-15,-29 0 16,29 0-1,-30 0 1,1 0-16,0 0 16,0 0-1,0 0 1,0 0 0,0 0-1,-1 0 1,30 0-1,-29 0 1,0 0-16,0 0 0,0 0 16,28 0-1,-57-29-15,29 29 16,0 0 0,0 0-16,-29-29 15,29 29-15,0 0 31,0 0-15,-1 0-16,1 0 16,0 0-1,-29-29-15,58 29 16,-29 0-16,0 0 31,-1 0-31,1 0 16,0 0-1,0-29-15,0 29 16,0 0 0,0 0-1,-1 0-15,1 0 16,0 0 0,0 0-16,0 0 15,0 0 1,0 0-1,0 0 1,-1 0-16,1 0 31,0 0-31,0 0 16,0 0-16,0 0 16,0 0-16,-1 0 15,1 0-15,0 0 16,0 0-16,0 0 15,0 0-15,28 0 16,-28 0 0,0 0-1,29 0 1,-29 0 0,0 0-16,0 0 15,-1 0 1,30 0-16,-29 0 31,29 0-31,-29 0 16,-1 0-1,1 0-15,0 0 110,0 0-95,0 0 1,0 0 0,-29-29 437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8-05T12:52:00.18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64 0,'58'0'156,"-29"0"-140,29 0-1,-29 0-15,-1 0 16,1 0-16,29 0 15,-29 0 1,0 0 47,0 0-48,-1 0 1,1 0-1,0 0-15,0 0 16,29 0 0,-29 0-16,-1 0 15,1 0 1,0 0 31,0 0-32,0 0-15,29 0 16,-29 0-16,-1 0 31,1 0-31,0 0 16,0 0 15,-29-29-15,29 29-16,0 0 31,0 0-31,-1-30 31,1 30-15,29 0 0,-29 0-16,0 0 15,28 0-15,-28 0 16,0 0-16,0 0 62,0 0-62,0 0 16,0 0-16,0 0 16,28 0-16,-28 0 15,0 0 1,0 0-16,0 0 78,0 0-47,-1 0-31,1 0 16,29 0-16,-29 0 15,29 30 1,-30-30 0,1 0 46,0 0-46,0 0-1,0 0-15,0 29 16,0-29 0,0 0 15,-1 0 31,1 0-46,0 0-16,0 0 47,0 0-16,29 0-15,-30 0-16,1 0 15,0 30 1,0-30 0,0 0 31,0 0-32,0 0 1,-1 0-16,1 0 15,0 0-15,0 0 16,0 0 15,0 0 1,0 0-32,0 29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4:29:32.004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0 309 0,'29'0'63,"1"0"-48,-1 0 1,60 0-16,-30 0 31,30-29-31,-30 29 16,-30 0-16,30 0 16,0 0-16,-29 0 15,0 0-15,-1 0 16,30 0-16,-29 0 15,-1 0-15,30 0 16,-29 0 0,58 0-16,-58 0 15,29 0-15,0 0 16,-29 0-16,29 0 16,0 0-16,-30 0 15,1 0-15,-1 0 16,30 0-1,-29 0 1,0 0-16,-1 0 16,60 0-16,-60 0 15,1 0-15,-1 0 16,60 0-16,-60 0 16,30 0-16,1 0 15,-31 0-15,60 0 16,-1 0-16,-29 0 15,0 0-15,1 0 16,-31 0 0,30 0-16,0 0 15,30 0-15,-1 0 16,-29 0-16,60 0 16,-60 0-16,29 0 0,-29 0 15,0 0 1,0 0-16,-29 0 15,0 0-15,-1 0 16,1 0 0,-1 0-16,1 0 15,29 0 1,29 0-16,1 0 16,0 0-16,29 0 15,-30 0-15,30 0 16,-58 0-16,-1 0 0,0 0 31,-30 0-31,1 0 16,-1 0 15,1 0-15,-1 0-16,30 0 15,30 0-15,-59 0 16,58 0-16,1 0 15,-30 0-15,0 29 0,0-29 16,30 30-16,-60-30 16,1 0 15,-1 0 0,1 0-31,-1 0 16,30 0-16,-29 0 15,29 0 1,0 0-16,30 0 16,-30 0-16,59 29 15,-59-29-15,0 0 16,0 0-16,-29 0 16,-1 0-16,1 0 15,29 0 1,-30 0-16,30 0 15,0 0-15,0 0 32,1 0-32,-1 0 15,0 0-15,0 0 16,-30 0 0,1 0-16,-1 0 15,1 0 1,-1 0-1,1 0-15,-1 0 16,1 0 0,0 0-16,-1 0 15,60 0-15,-30 0 16,-30 0-16,1 0 16,29 0-16,-30 0 15,1 0 1,-1 0-16,1 0 31,0 0-15,-1 0-16,1 0 15,58 0-15,1 0 16,29 0-16,-29 30 16,-1-30-16,30 0 15,-29 0-15,0 0 16,-60 29-16,30-29 15,-29 0-15,29 0 0,-30 0 16,1 0 15,-1 0-15,1 0 0,-1 0-16,30 0 31,-29 0-31,0 0 15,-1 0-15,1 0 16,-1 0-16,1 0 16,-1 0-1,1 0 1,-1 0 0,1 0-1,-1 0-15,1 0 16,29 0-16,0-29 15,30 29-15,-60 0 16,1 0 0,29 0-16,29-30 15,-58 30-15,-1 0 16,1 0-16,59 0 16,-60 0-16,1 0 15,-1 0-15,1 0 16,29 0-1,-30 0 1,1 0 0,-1 0-1,1 0-15,-1 0 16,60 0 0,-59 0-16,58 0 15,1 0-15,-1 0 16,-28 0-16,-1 0 15,-30 0 1,1 0 0,29 0 15,-30 0-15,1 0-1,29 0 16,-30 0-31,1 0 16,29 0-16,30 0 0,-30 0 0,0 0 31,-30 0-31,30 0 16,0 0-16,-29 0 47,-1 0-32,1 0-15,0 0 16,-1 0 0,60 0-16,-60 0 15,30 0-15,-29 0 16,-1 0-16,1 0 31,-1 0-15,1 0 62,0 0-62,-1 0-1,-58 0 360,-1-29-359,0 29-16,1-30 15,29 1 1,-30 29 0,1 0-1,-1 0 110,1 0-78,-1-30-31,1 30-16,-1 0 15,1-29-15,-1 29 16,-29 0-16,29 0 31,-29 0-31,30 0 16,-1-30-16,-29 30 16,0-29-16,30 29 15,-1 0 1,1 0-1,-1 0 1,1 0-16,-1 0 16,0 0-1,30-30-15,-29 30 16,-30 0-16,29-30 16,-29 30-16,0 0 15,0 0-15,30 0 16,-30-29-1,-1 29-15,1-30 16,30 30 0,-1 0-16,1 0 15,-1 0 1,1 0-16,-1 0 16,-29 0-16,30 0 15,-31 0-15,31 0 16,-60 0-16,1 0 15,58 0-15,-29-29 16,30 29-16,-30 0 16,-1 0-16,31 0 15,-1 0-15,-29 0 0,30 0 16,-1 0 0,-29 0-16,0 0 15,0 0-15,-30 0 16,1 0-16,-1 0 15,30 0-15,-29 0 16,58 0-16,-29 0 16,29 0-16,-29 0 15,30 0 1,-1 0 0,1 0-1,-1 0-15,1 0 16,29 29-1,-30-29 1,1 0-16,-1 30 16,1-30-1,-1 0-15,0 0 16,1 29-16,-30 1 125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4:29:33.484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1569 0 0,'-59'0'31,"29"0"-15,-29 0-16,29 0 31,1 0-31,-1 29 16,1-29-1,-30 30 1,29-30-16,1 0 16,-2 0-16,-28 0 15,0 0-15,0 29 0,29-29 16,-58 0-1,29 0-15,0 0 16,0 0-16,29 0 16,-29 0-16,29 0 15,1 0-15,-30 0 16,0 0-16,-1 0 16,1 0-16,0 0 15,29 0-15,-59 0 16,60 0-1,-1-29-15,1 29 16,-1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4:29:38.866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 0,'29'0'188,"1"0"-157,-1 0-15,1 0 31,-1 0-32,1 0-15,-1 0 32,1 0-17,-1 0-15,1 0 31,-1 0 16,1 0-31,0 0 31,-1 0-32,1 0 17,29 0-17,-30 0 1,1 0 0,-1 0 15,1 0-31,-1 0 15,1 0 48,-1 0-47,1 0-1,-1 0 1,1 0-1,0 0 17,-1 0-1,1 0-15,-1 0-1,30 0-15,-29 0 16,-1 0-1,1 0-15,-1 0 0,1 0 32,-1 0 46,1 0-78,-1 0 15,1 0 1,0 0 15,-1 0 1,1 0-17,-1 0 16,1 0 16,-1 0-31,1 0 0,-1 0-16,1 0 31,-1 0 0,1 0 0,-1 0-15,1 0 46,0 0-62,-1 0 16,1 0-16,-1 0 16,30 0-16,-29 0 15,-1 0 1,1 0 0,-1 0 30,1 0-30,-1 0 0,1 0-16,-1 30 15,1-30 1,0 0 0,-1 0-1,1 0 16,-1 0-15,1 0-16,-1 0 16,30 0-1,0 0 1,-29 0 0,-1 0 15,1 0 16,-1 0-47,1 0 31,0 0-15,-30 29-1,59-29 1,-30 0-1,1 0 1,-1 0 0,1 0-16,-1 0 15,1 0-15,-1 30 16,1-30-16,-1 0 16,31 0-1,-31 0 1,1 0 15,29 0-15,0 29-1,-30-29 1,30 0-16,-29 0 16,-1 30-16,1-30 15,-1 0 1,1 0 15,0 0-15,-1 0-1,1 0 1,-1 0-16,1 0 16,-1 0-16,1 0 31,-1 0 0,1 0-15,-1 0-1,1 0-15,29 0 32,0 0-17,-29 0-15,-1 0 16,1 0-16,-1 0 15,1 0-15,-1 0 32,1 0-17,-1 0 1,1 0 0,-1 0-1,30 0-15,-29-30 16,0 30 15,-1 0 16,1-29-47,-1 29 16,1 0-1,-1 0-15,1 0 16,58 0-16,-58 0 15,-30-30-15,59 30 16,-30 0-16,1 0 31,0 0 16,-1 0-16,-29-29-15,30 29 0,-1 0 31,1 0-16,-1 0-16,30 0-15,-29 0 16,-1 0 0,1 0-1,29 0-15,-30 0 16,1 0 15,0 0 16,-1 0-31,1 0 31,-1 0-16,1 0-16,-1 0-15,1 0 16,-1 0 31,1 0-16,-1 0-15,1 0-1,-1 0-15,1 0 16,29 0 0,0 0-16,0 0 15,0 0-15,-29 0 0,-1 0 16,1 0 31,-1 0-32,1 0 1,29 0 0,-29 0-16,29 0 15,0 0-15,0 0 16,0 0-16,-30 0 16,30 0-16,-29 0 31,-1 0 0,1 0-15,0 0-1,-1 0-15,30 0 16,0 0-16,30 0 16,-30 0-16,0 0 15,0 0-15,0 0 16,0 0-16,-29 0 15,-1 0 1,1 0 31,-1 0-47,1 0 31,-1 0-31,1 0 16,29 0-1,30 0 1,-30 0-16,0 0 16,-30 0-16,30 0 15,-29 0-15,-1 0 16,1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4:29:41.493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32 0,'30'0'63,"-1"0"-32,1 0-15,-1 0-1,1 0 17,1 0-17,-2 0 16,1 0-15,-1 0 0,1 0 15,29 0 78,0 0-93,-30 0 0,1 0-1,-30-30 32,29 30-47,2 0 16,-1 0-1,-1 0 1,1 0 406,-1 0-407,1 0 1,-60 0 109,1 0-94,-1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4:29:44.876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70 0,'30'0'110,"0"0"-79,-1 0-31,1 0 16,-1 30-1,1-30-15,-1 0 0,1 0 16,-1 0 15,1 0-31,-1 0 16,1 0 62,-1 0-62,1 0 46,0 0-46,-1 0-1,1 0 17,-1 0 14,1 0-30,-1 0 0,1 0-1,-30-30-15,29 30 0,2 0 32,-2 0 46,-29-29-63,30 29-15,-1 0 32,1 0-1,-1-30 31,1 30-46,29 0 0,-29 0 15,-1 0 0,1 0 0,-1 0-15,1 0 0,-1 0 46,1 0-46,-1 0-16,1 0 31,-1 0 31,1 0-46,-1 0 0,1 0-1,0 0-15,-1 0 32,1 0-32,-1 0 15,30 0 95,-29 0-48,-1 0-15,1 0-31,-1 0-1,1 0-15,-1 0 16,1 0-16,0 0 31,-1 0-15,1 0 15,-1 0 16,1 0-32,-1 0 1,1 0 0,-1 0 46,1 0-46,-1 0-1,2 0 1,-2 0 15,1 0-15,-1 0 0,1 0 62,0 0-31,-1 0-16,1 0-16,-1 0 1,1 0-16,-1 0 0,1 0 16,-1 0 46,1 0-46,-1 0-1,-29 30 17,30-30-17,-1 0 48,1 0-48,29 29 1,-29-29 0,-1 0-1,1 0 142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4:58:03.59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78 0,'37'0'266,"0"0"-266,38 0 15,-38 0 1,38 0 0,0 0-16,-38 37 15,1-37-15,-1 0 16,0 0-16,1 0 94,-1 0-79,38 0-15,-1 0 16,-36 0-1,-1 0 17,0 0 15,1 0-32,-1 0 1,38 0-16,-38 0 15,38 0 1,-38 0 0,1 0 77,36 0-77,1 0-16,0 38 16,-1-38-16,1 37 15,0-37-15,0 0 16,-38 0 0,0 0 30,1 0-30,-1 0-16,0 0 16,1 0-1,36 0-15,1 0 16,-38 0 62,1 0-62,-1 0-16,1 0 15,-1 0-15,0 0 16,1 0-16,36 0 16,-36 0-1,-1 0 32,0 0-31,1 0-16,-1 0 15,0 0-15,1 0 16,36 0 0,-36 0-16,-1 0 15,1 0-15,-1 0 16,0 0 15,1 0 0,-1 0-15,0 0 0,1 0-16,-1 0 15,0 0-15,1 0 16,-1 0 109,38 0-110,-38 0 17,0 0-17,38 0 1,-37 0 78,-1 0-79,0 0 1,1 0 46,-1 0-30,-37-37 530,0-1-531,0 1-15,0-1 15,-37 38 329,-1 0-298,1 0-46,0-37-1,-38 37 110,37 0-109,1 0 0,0 0 31,-1 0-1,1 0-30,0 0 172,-1 0-188,1 0 15,0 0 1,-1 0 78,1 0-94,0 0 31,-1 0 31,1 0 79,0 0-141,-1 0 16,38 37-1,-37-37 1,-1 0 62,1 0-62,0 0 15,-1 0 16,1 0 0,0 0-32,-1 38 1,1-38 15,0 0 0,-1 0 16,38 37-31,-37-37-1,0 0 1,-1 0 0,1 0-1,0 0 32,-1 0 16,1 0-32,-1 0-15,1 0-16,0 0 31,-1 0-31,1 0 78,0 0-62,-38 0-1,38 0 16,-1 0 63,1 0-78,0 0-1,-38 0-15,38 0 16,-1 0 62,-37 0-62,38 0-16,0 0 31,-1 0-31,1 0 31,37-37 1,-37 37-32,-1 0 31,1 0 0,0 0-15,-1 0 15,1 0-31,0 0 109,-1 0-77,-36-38-17,36 38 1,1 0 15,-1 0 32,1 0-32,0 0-31,-1 0 31,1 0-15,0 0-16,-1 0 15,1 0 17,0 0-17,-1 0 16,1 0 1,0 0-17,-1 0-15,1 0 16,0 0 15,37 38-15,-38-38 46,38 37-30,-37-37-17,-1 0 1,1 0-1,37 38 1,-37-38 62,74 37 453,0-37-515,1 0-16,-1 0 16,1 0-16,-1 0 15,0 0-15,1 0 78,-1 0-78,0 0 16,1 0 0,-1 0 31,0 0-32,1 0 1,-1 0-16,0 0 15,1 0 17,-1 0 15,0 0-16,1 0 31,-1 0-46,1 0 0,-1 0 30,0 0 33,1 0-64,-1 0 16,-37-37-15,37 37 31,1 0-31,-1 0-16,0 0 31,1 0 31,-1 0-46,0 0-16,1 0 31,-1 0 47,0 0-46,1 0-17,-1 0 1,1 0 78,-1 0-63,0 0-31,1 0 31,-1 0 47,0 0-62,1 0-16,-1 0 31,0 0 47,1 0-31,-1 0-31,0 0 15,1 0 0,-38-38 188,-38 38-203,1-37 62,0 37-63,-1 0 48,1 0 62,0 0-16,-1 0-109,1 0 31,0 0-15,-1 0 62,1 0-62,0 0 15,-1 0 0,1 0 1,-1 0 46,1 0-63,0 0 17,-1 0 30,1 0 47,74 0 16,1 0-109,-1 0 15,0 0 16,1 0-31,-1 0-1,1 0 17,-1 0 30,0 0-46,1 0-16,-1 0 15,0 0 1,1 0 0,-1 0-16,0 0 15,1 0 1,-1 0 15,0 0-15,1 0-1,-1 0 1,0 0 15,1 0-15,-1 0 78,1 0-94,-1 0 31,0 0-31,1 0 16,-1 0 46,0 0-31,1 0 16,-1 0-31,0 0-1,1 0 32,-1 0-15,0 0 61,1 0-77,-1 0 109,0 0-109,1 0 30,-1 0-46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5.29412" units="1/cm"/>
          <inkml:channelProperty channel="Y" name="resolution" value="35.29412" units="1/cm"/>
          <inkml:channelProperty channel="T" name="resolution" value="1" units="1/dev"/>
        </inkml:channelProperties>
      </inkml:inkSource>
      <inkml:timestamp xml:id="ts0" timeString="2020-07-27T15:00:25.01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57 0,'38'0'172,"-1"0"-157,0 0 1,1 0-1,-1 0 1,0 0 0,1 0 124,-1 0-108,0 0-32,1 0 15,-1 0-15,1 0 16,-1 0-1,0 0 95,1 0-16,-1 0-79,0 0-15,1 0 16,-1 0-1,0 0-15,1 0 32,-1 0 46,38 0-63,-38 0 79,0 0-78,1 0-1,-1 0-15,1 0 63,-1 0 15,0 0-31,1 0 15,-1 0-30,0 0-17,1 0-15,-1 0 32,0 0 14,1 0 48,-1 37-78,0-37-1,1 38 1,-1-38 31,0 0 31,1 0-62,-1 0-1,1 0-15,-1 0 16,0 0 0,1 0 30,-1 0 17,0 0-47,1 0-1,-1 0 48,0 0-16,1 0-47,-1 0 109,0 0-78,1 0 32,-1 0-63,0 0 31,1 0 0,-1 0 63,1 0-63,-1 0 0,0 0-15,1 0 31,-1 0-31,0 0 15,1 0 0,-1 0 32,0 0-48,1 0 16,-1 0-15,0 0 31,1 0-16,-1 0 32,0 0 109,1 0-141,-1 0-31,1 0 47,-1 0 15,0 0-46,1 0-1,-1 0 1,0 0 62,1 0-31,-1 0 16,0 0-1,1 0-31,-1 0-15,0 0 93,1 0-62,-1 0-16,0 0-15,1 0 0,-1 0 31,1 0-16,-1 0-31,0 0 15,1 0-15,-1 0 16,0 0-16,1 0 47,-1 0 15,0 0-46,1 0 0,-1 0 62,0 0-31,1 0 0,-38-38-1,37 38 1,0 0-31,1 0 31,-1 0-16,1 0 16,-1 0 15,0 0-15,1 0-31,36 0 0,-36 0-16,-1 0 15,0 0-15,1 0 16,-1 0 218,0 0-124,-74 0 655,0 0-671,-1 0 0,1 0 46,0 0-108,37-37 514,0 0-514,-38 37 155,1 0-140,0 0 0,-1 0 203,1 0-172,0 0-62,-1 0-16,1 0 15,-1 0 188,1 0-171,0 0-17,-1 0 1,1 0 0,0 0 155,-1 0-155,1 0 15,0 0-15,-1 0 93,1 0-46,0 0-48,-1 0 17,1 0 46,0 0-16,-1 0-30,1 0-32,-1 0 93,1 0-77,0 0 62,-1 0-78,1 0 16,0 0 77,37 37-77,-38-37-16,1 0 16,0 0 46,-1 0-46,1 0-1,0 0 17,-1 0 93,1 37-94,0-37 16,-1 0-32,1 0 1,-1 0 47,1 0-32,0 0 31,-1 0-46,-36 0 0,36 0-1,1 0 32,0 0 0,-1 0-47,1 0 109,0 0-93,-38 0 0,38 0-1,-1 0 16,1 0 1,-1 0-1,1 0 31,-38 0-30,38 0-17,-38 0 1,38 0 0,0 0 30,-1 0-30,1 0 0,0 0 15,-1 0 0,1 0-15,0 0 31,-1 0-16,-37 0-31,38 0 16,-38 0-1,75-37-15,-37 37 16,0 0 78,-1 0-79,1 0 1,0 0 15,-1 0-15,1 0-1,0 0 1,-1 0 31,-36 0 62,-1 0-93,37 0-1,-36-37 1,36 37 0,1 0-16,0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C36-37FE-4496-B447-8FF8EE53DBE0}" type="datetimeFigureOut">
              <a:rPr lang="nl-BE" smtClean="0"/>
              <a:t>9/09/2020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B7CE-1B4E-4191-A3FC-82957EF414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289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C36-37FE-4496-B447-8FF8EE53DBE0}" type="datetimeFigureOut">
              <a:rPr lang="nl-BE" smtClean="0"/>
              <a:t>9/09/2020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B7CE-1B4E-4191-A3FC-82957EF414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20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C36-37FE-4496-B447-8FF8EE53DBE0}" type="datetimeFigureOut">
              <a:rPr lang="nl-BE" smtClean="0"/>
              <a:t>9/09/2020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B7CE-1B4E-4191-A3FC-82957EF414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294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C36-37FE-4496-B447-8FF8EE53DBE0}" type="datetimeFigureOut">
              <a:rPr lang="nl-BE" smtClean="0"/>
              <a:t>9/09/2020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B7CE-1B4E-4191-A3FC-82957EF414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527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C36-37FE-4496-B447-8FF8EE53DBE0}" type="datetimeFigureOut">
              <a:rPr lang="nl-BE" smtClean="0"/>
              <a:t>9/09/2020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B7CE-1B4E-4191-A3FC-82957EF414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906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C36-37FE-4496-B447-8FF8EE53DBE0}" type="datetimeFigureOut">
              <a:rPr lang="nl-BE" smtClean="0"/>
              <a:t>9/09/2020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B7CE-1B4E-4191-A3FC-82957EF414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90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C36-37FE-4496-B447-8FF8EE53DBE0}" type="datetimeFigureOut">
              <a:rPr lang="nl-BE" smtClean="0"/>
              <a:t>9/09/2020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B7CE-1B4E-4191-A3FC-82957EF414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113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C36-37FE-4496-B447-8FF8EE53DBE0}" type="datetimeFigureOut">
              <a:rPr lang="nl-BE" smtClean="0"/>
              <a:t>9/09/2020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B7CE-1B4E-4191-A3FC-82957EF414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628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C36-37FE-4496-B447-8FF8EE53DBE0}" type="datetimeFigureOut">
              <a:rPr lang="nl-BE" smtClean="0"/>
              <a:t>9/09/2020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B7CE-1B4E-4191-A3FC-82957EF414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912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C36-37FE-4496-B447-8FF8EE53DBE0}" type="datetimeFigureOut">
              <a:rPr lang="nl-BE" smtClean="0"/>
              <a:t>9/09/2020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B7CE-1B4E-4191-A3FC-82957EF414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186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C36-37FE-4496-B447-8FF8EE53DBE0}" type="datetimeFigureOut">
              <a:rPr lang="nl-BE" smtClean="0"/>
              <a:t>9/09/2020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8B7CE-1B4E-4191-A3FC-82957EF414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887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37C36-37FE-4496-B447-8FF8EE53DBE0}" type="datetimeFigureOut">
              <a:rPr lang="nl-BE" smtClean="0"/>
              <a:t>9/09/2020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8B7CE-1B4E-4191-A3FC-82957EF414B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287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customXml" Target="../ink/ink14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customXml" Target="../ink/ink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customXml" Target="../ink/ink19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15.jpeg"/><Relationship Id="rId7" Type="http://schemas.openxmlformats.org/officeDocument/2006/relationships/image" Target="../media/image23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17.JPG"/><Relationship Id="rId7" Type="http://schemas.openxmlformats.org/officeDocument/2006/relationships/image" Target="../media/image220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11" Type="http://schemas.openxmlformats.org/officeDocument/2006/relationships/image" Target="../media/image270.emf"/><Relationship Id="rId5" Type="http://schemas.openxmlformats.org/officeDocument/2006/relationships/image" Target="../media/image19.emf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23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tools.be/repkalender.htm" TargetMode="External"/><Relationship Id="rId2" Type="http://schemas.openxmlformats.org/officeDocument/2006/relationships/hyperlink" Target="https://nl.wikipedia.org/wiki/Franse_republikeinse_kalender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emf"/><Relationship Id="rId2" Type="http://schemas.openxmlformats.org/officeDocument/2006/relationships/image" Target="../media/image5.JPG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customXml" Target="../ink/ink4.xml"/><Relationship Id="rId1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miliekundevlaanderen-meetjesland.be/web/documentatiecentrum-aalter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customXml" Target="../ink/ink10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customXml" Target="../ink/ink1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3" y="2765227"/>
            <a:ext cx="4901607" cy="39960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0475" y="4571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BE" b="1" dirty="0"/>
              <a:t>Het mysterie Barbara Van </a:t>
            </a:r>
            <a:r>
              <a:rPr lang="nl-BE" b="1" dirty="0" err="1" smtClean="0"/>
              <a:t>Nieuwenbourgh</a:t>
            </a:r>
            <a:r>
              <a:rPr lang="nl-BE" b="1" dirty="0" smtClean="0"/>
              <a:t> </a:t>
            </a:r>
            <a:r>
              <a:rPr lang="nl-BE" b="1" dirty="0"/>
              <a:t>en Marie Anne Doublé</a:t>
            </a:r>
          </a:p>
        </p:txBody>
      </p:sp>
    </p:spTree>
    <p:extLst>
      <p:ext uri="{BB962C8B-B14F-4D97-AF65-F5344CB8AC3E}">
        <p14:creationId xmlns:p14="http://schemas.microsoft.com/office/powerpoint/2010/main" val="13027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9" y="699247"/>
            <a:ext cx="11652048" cy="54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6" y="2944906"/>
            <a:ext cx="11874305" cy="193637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64776" y="779929"/>
            <a:ext cx="10771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/>
              <a:t>Index </a:t>
            </a:r>
            <a:r>
              <a:rPr lang="nl-BE" sz="2800" b="1" dirty="0" err="1"/>
              <a:t>Staet</a:t>
            </a:r>
            <a:r>
              <a:rPr lang="nl-BE" sz="2800" b="1" dirty="0"/>
              <a:t> van Goed</a:t>
            </a:r>
          </a:p>
          <a:p>
            <a:pPr algn="ctr"/>
            <a:r>
              <a:rPr lang="nl-BE" sz="2800" b="1" dirty="0"/>
              <a:t>opgemaakt bij overlijden van Barbara Van </a:t>
            </a:r>
            <a:r>
              <a:rPr lang="nl-BE" sz="2800" b="1" dirty="0" err="1"/>
              <a:t>Nieuwerburgh</a:t>
            </a:r>
            <a:r>
              <a:rPr lang="nl-BE" sz="2800" b="1" dirty="0"/>
              <a:t> – 17/01/1763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t 5"/>
              <p14:cNvContentPartPr/>
              <p14:nvPr/>
            </p14:nvContentPartPr>
            <p14:xfrm>
              <a:off x="8417795" y="3166645"/>
              <a:ext cx="2353680" cy="145440"/>
            </p14:xfrm>
          </p:contentPart>
        </mc:Choice>
        <mc:Fallback xmlns="">
          <p:pic>
            <p:nvPicPr>
              <p:cNvPr id="6" name="Inkt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9915" y="3070525"/>
                <a:ext cx="244944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t 6"/>
              <p14:cNvContentPartPr/>
              <p14:nvPr/>
            </p14:nvContentPartPr>
            <p14:xfrm>
              <a:off x="9533795" y="3186445"/>
              <a:ext cx="1130040" cy="162720"/>
            </p14:xfrm>
          </p:contentPart>
        </mc:Choice>
        <mc:Fallback xmlns="">
          <p:pic>
            <p:nvPicPr>
              <p:cNvPr id="7" name="Inkt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85915" y="3090685"/>
                <a:ext cx="122580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t 7"/>
              <p14:cNvContentPartPr/>
              <p14:nvPr/>
            </p14:nvContentPartPr>
            <p14:xfrm>
              <a:off x="9211235" y="3200485"/>
              <a:ext cx="188640" cy="27000"/>
            </p14:xfrm>
          </p:contentPart>
        </mc:Choice>
        <mc:Fallback xmlns="">
          <p:pic>
            <p:nvPicPr>
              <p:cNvPr id="8" name="Inkt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63355" y="3104365"/>
                <a:ext cx="284400" cy="2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20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65018" y="633846"/>
            <a:ext cx="1101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/>
              <a:t>Marie Anna </a:t>
            </a:r>
            <a:r>
              <a:rPr lang="nl-BE" sz="3600" b="1" dirty="0" err="1"/>
              <a:t>Terrelinck</a:t>
            </a:r>
            <a:r>
              <a:rPr lang="nl-BE" sz="3600" dirty="0"/>
              <a:t> / </a:t>
            </a:r>
            <a:r>
              <a:rPr lang="nl-BE" sz="3600" dirty="0" err="1"/>
              <a:t>Teirlynck</a:t>
            </a:r>
            <a:r>
              <a:rPr lang="nl-BE" sz="3600" dirty="0"/>
              <a:t> / Teirlinck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958935" y="1191083"/>
            <a:ext cx="297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/>
              <a:t>of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65018" y="1810983"/>
            <a:ext cx="1101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/>
              <a:t>Marie Anna </a:t>
            </a:r>
            <a:r>
              <a:rPr lang="nl-BE" sz="3600" b="1" dirty="0"/>
              <a:t>Doblé</a:t>
            </a:r>
            <a:r>
              <a:rPr lang="nl-BE" sz="3600" dirty="0"/>
              <a:t> (OVE) / </a:t>
            </a:r>
            <a:r>
              <a:rPr lang="nl-BE" sz="3600" b="1" dirty="0"/>
              <a:t>Doublé</a:t>
            </a:r>
            <a:r>
              <a:rPr lang="nl-BE" sz="3600" dirty="0"/>
              <a:t> (SVG) / </a:t>
            </a:r>
            <a:r>
              <a:rPr lang="nl-BE" sz="3600" b="1" dirty="0" err="1"/>
              <a:t>Dobblij</a:t>
            </a:r>
            <a:r>
              <a:rPr lang="nl-BE" sz="3600" dirty="0"/>
              <a:t> (HUW)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65018" y="2988120"/>
            <a:ext cx="11284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2400" dirty="0" err="1"/>
              <a:t>Theerlynck</a:t>
            </a:r>
            <a:r>
              <a:rPr lang="nl-BE" sz="2400" dirty="0"/>
              <a:t>: bijnaam voor de dobbelaar, die met teerlingen of dobbelstenen speelt.</a:t>
            </a:r>
            <a:br>
              <a:rPr lang="nl-BE" sz="2400" dirty="0"/>
            </a:br>
            <a:r>
              <a:rPr lang="nl-BE" sz="2400" dirty="0"/>
              <a:t>Heeft de pastoor de familienaam “vertaald”?</a:t>
            </a:r>
          </a:p>
          <a:p>
            <a:pPr marL="342900" indent="-342900">
              <a:buAutoNum type="arabicPeriod"/>
            </a:pPr>
            <a:endParaRPr lang="nl-BE" sz="2400" dirty="0"/>
          </a:p>
          <a:p>
            <a:pPr marL="342900" indent="-342900">
              <a:buAutoNum type="arabicPeriod"/>
            </a:pPr>
            <a:r>
              <a:rPr lang="nl-BE" sz="2400" dirty="0"/>
              <a:t>Was de moeder van Marie Anna, voorheen of nadien, getrouwd met een </a:t>
            </a:r>
            <a:r>
              <a:rPr lang="nl-BE" sz="2400" dirty="0" err="1"/>
              <a:t>Teirlynck</a:t>
            </a:r>
            <a:r>
              <a:rPr lang="nl-BE" sz="2400" dirty="0"/>
              <a:t>?</a:t>
            </a:r>
            <a:br>
              <a:rPr lang="nl-BE" sz="2400" dirty="0"/>
            </a:br>
            <a:r>
              <a:rPr lang="nl-BE" sz="2400" dirty="0"/>
              <a:t>Heeft de pastoor de naam van een stiefvader “overgenomen”?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953492" y="5457918"/>
            <a:ext cx="817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accent1">
                    <a:lumMod val="75000"/>
                  </a:schemeClr>
                </a:solidFill>
              </a:rPr>
              <a:t>Zelf heb ik een voorkeur voor de tweede optie.</a:t>
            </a:r>
          </a:p>
        </p:txBody>
      </p:sp>
    </p:spTree>
    <p:extLst>
      <p:ext uri="{BB962C8B-B14F-4D97-AF65-F5344CB8AC3E}">
        <p14:creationId xmlns:p14="http://schemas.microsoft.com/office/powerpoint/2010/main" val="6997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1" y="433819"/>
            <a:ext cx="7917872" cy="59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09180" y="958382"/>
            <a:ext cx="1088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/>
              <a:t>       Matthias Van </a:t>
            </a:r>
            <a:r>
              <a:rPr lang="nl-BE" sz="3600" b="1" dirty="0" err="1"/>
              <a:t>Nieuwerburgh</a:t>
            </a:r>
            <a:r>
              <a:rPr lang="nl-BE" sz="3600" b="1" dirty="0"/>
              <a:t> huwt vier maal. 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31223" y="2524991"/>
            <a:ext cx="11445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X </a:t>
            </a:r>
            <a:r>
              <a:rPr lang="nl-BE" sz="2400" dirty="0" err="1"/>
              <a:t>Ursel</a:t>
            </a:r>
            <a:r>
              <a:rPr lang="nl-BE" sz="2400" dirty="0"/>
              <a:t>, 		13/06/1716	DOBBELAERE </a:t>
            </a:r>
            <a:r>
              <a:rPr lang="nl-BE" sz="2400" dirty="0" err="1"/>
              <a:t>Pieternelle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/>
              <a:t>X </a:t>
            </a:r>
            <a:r>
              <a:rPr lang="nl-BE" sz="2400" dirty="0" err="1"/>
              <a:t>Ursel</a:t>
            </a:r>
            <a:r>
              <a:rPr lang="nl-BE" sz="2400" dirty="0"/>
              <a:t>, 		26/11/1718	DOUBLE Maria Anna</a:t>
            </a:r>
          </a:p>
          <a:p>
            <a:endParaRPr lang="nl-BE" sz="2400" dirty="0"/>
          </a:p>
          <a:p>
            <a:r>
              <a:rPr lang="nl-BE" sz="2400" dirty="0"/>
              <a:t>X 					VAN PETEGHEM Theresia</a:t>
            </a:r>
          </a:p>
          <a:p>
            <a:endParaRPr lang="nl-BE" sz="2400" dirty="0"/>
          </a:p>
          <a:p>
            <a:r>
              <a:rPr lang="nl-BE" sz="2400" dirty="0"/>
              <a:t>X Knesselare, 		11/12/1734	</a:t>
            </a:r>
            <a:r>
              <a:rPr lang="nl-BE" sz="2400" dirty="0" err="1"/>
              <a:t>D</a:t>
            </a:r>
            <a:r>
              <a:rPr lang="nl-BE" sz="2400" cap="all" dirty="0" err="1"/>
              <a:t>hoore</a:t>
            </a:r>
            <a:r>
              <a:rPr lang="nl-BE" sz="2400" dirty="0"/>
              <a:t> Joanna Theresia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t 4"/>
              <p14:cNvContentPartPr/>
              <p14:nvPr/>
            </p14:nvContentPartPr>
            <p14:xfrm>
              <a:off x="6185795" y="3411381"/>
              <a:ext cx="1479240" cy="151920"/>
            </p14:xfrm>
          </p:contentPart>
        </mc:Choice>
        <mc:Fallback xmlns="">
          <p:pic>
            <p:nvPicPr>
              <p:cNvPr id="5" name="Inkt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43675" y="3327141"/>
                <a:ext cx="15634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t 15"/>
              <p14:cNvContentPartPr/>
              <p14:nvPr/>
            </p14:nvContentPartPr>
            <p14:xfrm>
              <a:off x="5083115" y="3431965"/>
              <a:ext cx="1009080" cy="94320"/>
            </p14:xfrm>
          </p:contentPart>
        </mc:Choice>
        <mc:Fallback xmlns="">
          <p:pic>
            <p:nvPicPr>
              <p:cNvPr id="16" name="Inkt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0995" y="3348085"/>
                <a:ext cx="1093320" cy="2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70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27" y="223112"/>
            <a:ext cx="4047030" cy="655176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38992" y="2867891"/>
            <a:ext cx="5413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err="1"/>
              <a:t>Staet</a:t>
            </a:r>
            <a:r>
              <a:rPr lang="nl-BE" sz="2800" b="1" dirty="0"/>
              <a:t> van Goed   </a:t>
            </a:r>
            <a:endParaRPr lang="nl-BE" sz="2800" b="1" dirty="0" smtClean="0"/>
          </a:p>
          <a:p>
            <a:pPr algn="ctr"/>
            <a:r>
              <a:rPr lang="nl-BE" sz="2800" b="1" dirty="0" smtClean="0"/>
              <a:t>  </a:t>
            </a:r>
            <a:r>
              <a:rPr lang="nl-BE" sz="2800" b="1" dirty="0"/>
              <a:t>Barbara Van </a:t>
            </a:r>
            <a:r>
              <a:rPr lang="nl-BE" sz="2800" b="1" dirty="0" err="1"/>
              <a:t>Nieuwerburgh</a:t>
            </a:r>
            <a:r>
              <a:rPr lang="nl-BE" sz="2800" b="1" dirty="0"/>
              <a:t>  17/01/1763 – 18/07/1763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t 3"/>
              <p14:cNvContentPartPr/>
              <p14:nvPr/>
            </p14:nvContentPartPr>
            <p14:xfrm>
              <a:off x="9206296" y="3897016"/>
              <a:ext cx="925200" cy="54000"/>
            </p14:xfrm>
          </p:contentPart>
        </mc:Choice>
        <mc:Fallback xmlns="">
          <p:pic>
            <p:nvPicPr>
              <p:cNvPr id="4" name="Inkt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58416" y="3800896"/>
                <a:ext cx="10209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t 4"/>
              <p14:cNvContentPartPr/>
              <p14:nvPr/>
            </p14:nvContentPartPr>
            <p14:xfrm>
              <a:off x="8084176" y="4176376"/>
              <a:ext cx="754560" cy="79560"/>
            </p14:xfrm>
          </p:contentPart>
        </mc:Choice>
        <mc:Fallback xmlns="">
          <p:pic>
            <p:nvPicPr>
              <p:cNvPr id="5" name="Inkt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6296" y="4080256"/>
                <a:ext cx="850320" cy="27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12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72353" y="645459"/>
            <a:ext cx="11093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/>
              <a:t>Index </a:t>
            </a:r>
            <a:r>
              <a:rPr lang="nl-BE" sz="2800" b="1" dirty="0" err="1"/>
              <a:t>Staet</a:t>
            </a:r>
            <a:r>
              <a:rPr lang="nl-BE" sz="2800" b="1" dirty="0"/>
              <a:t> van Goed</a:t>
            </a:r>
          </a:p>
          <a:p>
            <a:pPr algn="ctr"/>
            <a:r>
              <a:rPr lang="nl-BE" sz="2800" b="1" dirty="0"/>
              <a:t>opgemaakt bij overlijden van Maria Anna Doblé – 19/05/1727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021976" y="2810436"/>
            <a:ext cx="10098741" cy="235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8" y="2810437"/>
            <a:ext cx="11501850" cy="20170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/>
              <p14:cNvContentPartPr/>
              <p14:nvPr/>
            </p14:nvContentPartPr>
            <p14:xfrm>
              <a:off x="2940496" y="3999976"/>
              <a:ext cx="7325640" cy="105840"/>
            </p14:xfrm>
          </p:contentPart>
        </mc:Choice>
        <mc:Fallback xmlns="">
          <p:pic>
            <p:nvPicPr>
              <p:cNvPr id="3" name="Inkt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2616" y="3904216"/>
                <a:ext cx="7421760" cy="2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91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11" y="409913"/>
            <a:ext cx="3855028" cy="601770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437" y="214609"/>
            <a:ext cx="2722418" cy="640831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05245" y="2784764"/>
            <a:ext cx="4073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err="1"/>
              <a:t>Staet</a:t>
            </a:r>
            <a:r>
              <a:rPr lang="nl-BE" sz="2800" b="1" dirty="0"/>
              <a:t> van Goed   </a:t>
            </a:r>
          </a:p>
          <a:p>
            <a:pPr algn="ctr"/>
            <a:r>
              <a:rPr lang="nl-BE" sz="2800" b="1" dirty="0"/>
              <a:t>Marie Anna Doublé</a:t>
            </a:r>
          </a:p>
          <a:p>
            <a:pPr algn="ctr"/>
            <a:r>
              <a:rPr lang="nl-BE" sz="2800" b="1" dirty="0"/>
              <a:t>20/05/1727 – 13/11/1763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t 1"/>
              <p14:cNvContentPartPr/>
              <p14:nvPr/>
            </p14:nvContentPartPr>
            <p14:xfrm>
              <a:off x="7969696" y="5810776"/>
              <a:ext cx="676080" cy="29160"/>
            </p14:xfrm>
          </p:contentPart>
        </mc:Choice>
        <mc:Fallback xmlns="">
          <p:pic>
            <p:nvPicPr>
              <p:cNvPr id="2" name="Inkt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21816" y="5715016"/>
                <a:ext cx="7718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t 6"/>
              <p14:cNvContentPartPr/>
              <p14:nvPr/>
            </p14:nvContentPartPr>
            <p14:xfrm>
              <a:off x="9404296" y="508696"/>
              <a:ext cx="831240" cy="126000"/>
            </p14:xfrm>
          </p:contentPart>
        </mc:Choice>
        <mc:Fallback xmlns="">
          <p:pic>
            <p:nvPicPr>
              <p:cNvPr id="7" name="Inkt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56056" y="412936"/>
                <a:ext cx="9273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t 7"/>
              <p14:cNvContentPartPr/>
              <p14:nvPr/>
            </p14:nvContentPartPr>
            <p14:xfrm>
              <a:off x="11440816" y="529936"/>
              <a:ext cx="342360" cy="83520"/>
            </p14:xfrm>
          </p:contentPart>
        </mc:Choice>
        <mc:Fallback xmlns="">
          <p:pic>
            <p:nvPicPr>
              <p:cNvPr id="8" name="Inkt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92576" y="433816"/>
                <a:ext cx="4388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t 8"/>
              <p14:cNvContentPartPr/>
              <p14:nvPr/>
            </p14:nvContentPartPr>
            <p14:xfrm>
              <a:off x="9424456" y="862576"/>
              <a:ext cx="602640" cy="42480"/>
            </p14:xfrm>
          </p:contentPart>
        </mc:Choice>
        <mc:Fallback xmlns="">
          <p:pic>
            <p:nvPicPr>
              <p:cNvPr id="9" name="Inkt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76576" y="766456"/>
                <a:ext cx="698760" cy="2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9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1" y="509155"/>
            <a:ext cx="11661313" cy="248342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47" y="3345873"/>
            <a:ext cx="10145091" cy="33439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t 3"/>
              <p14:cNvContentPartPr/>
              <p14:nvPr/>
            </p14:nvContentPartPr>
            <p14:xfrm>
              <a:off x="4530616" y="4883776"/>
              <a:ext cx="360" cy="360"/>
            </p14:xfrm>
          </p:contentPart>
        </mc:Choice>
        <mc:Fallback xmlns="">
          <p:pic>
            <p:nvPicPr>
              <p:cNvPr id="4" name="Inkt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82376" y="4787656"/>
                <a:ext cx="96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t 4"/>
              <p14:cNvContentPartPr/>
              <p14:nvPr/>
            </p14:nvContentPartPr>
            <p14:xfrm>
              <a:off x="4561576" y="4727896"/>
              <a:ext cx="353160" cy="33840"/>
            </p14:xfrm>
          </p:contentPart>
        </mc:Choice>
        <mc:Fallback xmlns="">
          <p:pic>
            <p:nvPicPr>
              <p:cNvPr id="5" name="Inkt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13696" y="4631776"/>
                <a:ext cx="449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t 5"/>
              <p14:cNvContentPartPr/>
              <p14:nvPr/>
            </p14:nvContentPartPr>
            <p14:xfrm>
              <a:off x="4603696" y="4703776"/>
              <a:ext cx="2365560" cy="291240"/>
            </p14:xfrm>
          </p:contentPart>
        </mc:Choice>
        <mc:Fallback xmlns="">
          <p:pic>
            <p:nvPicPr>
              <p:cNvPr id="6" name="Inkt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55456" y="4608016"/>
                <a:ext cx="246168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t 6"/>
              <p14:cNvContentPartPr/>
              <p14:nvPr/>
            </p14:nvContentPartPr>
            <p14:xfrm>
              <a:off x="4925176" y="4705216"/>
              <a:ext cx="977400" cy="44280"/>
            </p14:xfrm>
          </p:contentPart>
        </mc:Choice>
        <mc:Fallback xmlns="">
          <p:pic>
            <p:nvPicPr>
              <p:cNvPr id="7" name="Inkt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77296" y="4609456"/>
                <a:ext cx="1073160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11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7527ADE-7928-48BD-A5A6-6D88C411EB7F}"/>
              </a:ext>
            </a:extLst>
          </p:cNvPr>
          <p:cNvSpPr txBox="1"/>
          <p:nvPr/>
        </p:nvSpPr>
        <p:spPr>
          <a:xfrm>
            <a:off x="821635" y="980660"/>
            <a:ext cx="1048246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/>
              <a:t>Ryckaert</a:t>
            </a:r>
            <a:r>
              <a:rPr lang="nl-NL" sz="3600" b="1" dirty="0"/>
              <a:t> Margarita (1666 - 1747) huwt driemaal</a:t>
            </a:r>
          </a:p>
          <a:p>
            <a:endParaRPr lang="nl-NL" sz="2400" dirty="0"/>
          </a:p>
          <a:p>
            <a:r>
              <a:rPr lang="nl-NL" sz="2400" dirty="0"/>
              <a:t>x Oostwinkel, 1686	TEERLINCK Franciscus</a:t>
            </a:r>
          </a:p>
          <a:p>
            <a:r>
              <a:rPr lang="nl-NL" sz="2400" dirty="0"/>
              <a:t>				</a:t>
            </a:r>
            <a:r>
              <a:rPr lang="nl-NL" sz="2400" dirty="0">
                <a:highlight>
                  <a:srgbClr val="FFFF00"/>
                </a:highlight>
              </a:rPr>
              <a:t>TEERLINCK Pieter  (1687)</a:t>
            </a:r>
          </a:p>
          <a:p>
            <a:r>
              <a:rPr lang="nl-NL" sz="2400" dirty="0"/>
              <a:t>				TEERLINCK Jan      (  ? ?  )</a:t>
            </a:r>
          </a:p>
          <a:p>
            <a:r>
              <a:rPr lang="nl-NL" sz="2400" dirty="0"/>
              <a:t>X Oostwinkel, 1692	DOUBLEE Joannes</a:t>
            </a:r>
          </a:p>
          <a:p>
            <a:r>
              <a:rPr lang="nl-NL" sz="2400" dirty="0"/>
              <a:t>				</a:t>
            </a:r>
            <a:r>
              <a:rPr lang="nl-NL" sz="2400" dirty="0" smtClean="0"/>
              <a:t>DOBLÉ </a:t>
            </a:r>
            <a:r>
              <a:rPr lang="nl-NL" sz="2400" dirty="0"/>
              <a:t>Joanna         (1693)</a:t>
            </a:r>
          </a:p>
          <a:p>
            <a:r>
              <a:rPr lang="nl-NL" sz="2400" dirty="0"/>
              <a:t>				</a:t>
            </a:r>
            <a:r>
              <a:rPr lang="nl-NL" sz="2400" dirty="0" smtClean="0">
                <a:highlight>
                  <a:srgbClr val="FFFF00"/>
                </a:highlight>
              </a:rPr>
              <a:t>DOBLÉ </a:t>
            </a:r>
            <a:r>
              <a:rPr lang="nl-NL" sz="2400" dirty="0">
                <a:highlight>
                  <a:srgbClr val="FFFF00"/>
                </a:highlight>
              </a:rPr>
              <a:t>Maria Anna (1697)</a:t>
            </a:r>
          </a:p>
          <a:p>
            <a:r>
              <a:rPr lang="nl-NL" sz="2400" dirty="0"/>
              <a:t>				</a:t>
            </a:r>
            <a:r>
              <a:rPr lang="nl-NL" sz="2400" dirty="0" smtClean="0"/>
              <a:t>DOBLÉ </a:t>
            </a:r>
            <a:r>
              <a:rPr lang="nl-NL" sz="2400" dirty="0"/>
              <a:t>Adrianus      (1699)</a:t>
            </a:r>
          </a:p>
          <a:p>
            <a:endParaRPr lang="nl-NL" sz="2400" dirty="0"/>
          </a:p>
          <a:p>
            <a:r>
              <a:rPr lang="nl-NL" sz="2400" dirty="0"/>
              <a:t>x Zomergem,  1703	MESTDAGH Petrus</a:t>
            </a:r>
          </a:p>
          <a:p>
            <a:r>
              <a:rPr lang="nl-NL" sz="2400" dirty="0"/>
              <a:t>				MESTDAGH </a:t>
            </a:r>
            <a:r>
              <a:rPr lang="nl-NL" sz="2400" dirty="0" err="1"/>
              <a:t>Petronilla</a:t>
            </a:r>
            <a:r>
              <a:rPr lang="nl-NL" sz="2400" dirty="0"/>
              <a:t>  (1705)</a:t>
            </a:r>
          </a:p>
          <a:p>
            <a:r>
              <a:rPr lang="nl-NL" sz="2400" dirty="0"/>
              <a:t>				MESTDAGH Martina     (1706)</a:t>
            </a:r>
          </a:p>
          <a:p>
            <a:r>
              <a:rPr lang="nl-NL" sz="2400" dirty="0"/>
              <a:t>				MESTDAGH Franciscus (1708)</a:t>
            </a:r>
          </a:p>
          <a:p>
            <a:r>
              <a:rPr lang="nl-NL" sz="2400" dirty="0"/>
              <a:t>				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7526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160" y="308344"/>
            <a:ext cx="10756467" cy="1073889"/>
          </a:xfrm>
        </p:spPr>
        <p:txBody>
          <a:bodyPr>
            <a:normAutofit/>
          </a:bodyPr>
          <a:lstStyle/>
          <a:p>
            <a:pPr algn="ctr"/>
            <a:r>
              <a:rPr lang="nl-BE" sz="6000" b="1" dirty="0">
                <a:latin typeface="+mn-lt"/>
              </a:rPr>
              <a:t>Voormoeders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4461" y="1834116"/>
            <a:ext cx="11585863" cy="4436918"/>
          </a:xfrm>
        </p:spPr>
        <p:txBody>
          <a:bodyPr>
            <a:normAutofit/>
          </a:bodyPr>
          <a:lstStyle/>
          <a:p>
            <a:r>
              <a:rPr lang="nl-BE" sz="2800" dirty="0"/>
              <a:t>Van de </a:t>
            </a:r>
            <a:r>
              <a:rPr lang="nl-BE" sz="2800" dirty="0" err="1"/>
              <a:t>Wattijne</a:t>
            </a:r>
            <a:r>
              <a:rPr lang="nl-BE" sz="2800" dirty="0"/>
              <a:t> Zoë       (1925)    x     (1917)  Hebbrecht  </a:t>
            </a:r>
            <a:r>
              <a:rPr lang="nl-BE" sz="2800" dirty="0" err="1"/>
              <a:t>Firmin</a:t>
            </a:r>
            <a:r>
              <a:rPr lang="nl-BE" sz="2800" dirty="0"/>
              <a:t>    </a:t>
            </a:r>
          </a:p>
          <a:p>
            <a:r>
              <a:rPr lang="nl-BE" sz="2800" dirty="0"/>
              <a:t>Claeys  Germaine            (1906)    x     (1901)  Van de </a:t>
            </a:r>
            <a:r>
              <a:rPr lang="nl-BE" sz="2800" dirty="0" err="1"/>
              <a:t>Wattijne</a:t>
            </a:r>
            <a:r>
              <a:rPr lang="nl-BE" sz="2800" dirty="0"/>
              <a:t> Henri </a:t>
            </a:r>
            <a:r>
              <a:rPr lang="nl-BE" sz="2800" dirty="0" err="1"/>
              <a:t>Florimond</a:t>
            </a:r>
            <a:r>
              <a:rPr lang="nl-BE" sz="2800" dirty="0"/>
              <a:t>  </a:t>
            </a:r>
          </a:p>
          <a:p>
            <a:r>
              <a:rPr lang="nl-BE" sz="2800" dirty="0"/>
              <a:t>De </a:t>
            </a:r>
            <a:r>
              <a:rPr lang="nl-BE" sz="2800" dirty="0" err="1"/>
              <a:t>Wispelaere</a:t>
            </a:r>
            <a:r>
              <a:rPr lang="nl-BE" sz="2800" dirty="0"/>
              <a:t> </a:t>
            </a:r>
            <a:r>
              <a:rPr lang="nl-BE" sz="2800" dirty="0" err="1"/>
              <a:t>Cordula</a:t>
            </a:r>
            <a:r>
              <a:rPr lang="nl-BE" sz="2800" dirty="0"/>
              <a:t>  (1874)    x     (1864)  </a:t>
            </a:r>
            <a:r>
              <a:rPr lang="nl-BE" sz="2800" dirty="0" smtClean="0"/>
              <a:t>Claeys </a:t>
            </a:r>
            <a:r>
              <a:rPr lang="nl-BE" sz="2800" dirty="0" err="1"/>
              <a:t>Francies</a:t>
            </a:r>
            <a:endParaRPr lang="nl-BE" sz="2800" dirty="0"/>
          </a:p>
          <a:p>
            <a:r>
              <a:rPr lang="nl-BE" sz="2800" dirty="0" err="1"/>
              <a:t>Heirbrant</a:t>
            </a:r>
            <a:r>
              <a:rPr lang="nl-BE" sz="2800" dirty="0"/>
              <a:t> </a:t>
            </a:r>
            <a:r>
              <a:rPr lang="nl-BE" sz="2800" dirty="0" err="1"/>
              <a:t>Bernardina</a:t>
            </a:r>
            <a:r>
              <a:rPr lang="nl-BE" sz="2800" dirty="0"/>
              <a:t>	(1829)    x     (1819)   De </a:t>
            </a:r>
            <a:r>
              <a:rPr lang="nl-BE" sz="2800" dirty="0" err="1"/>
              <a:t>Wispelaere</a:t>
            </a:r>
            <a:r>
              <a:rPr lang="nl-BE" sz="2800" dirty="0"/>
              <a:t> Charles-Louis</a:t>
            </a:r>
          </a:p>
          <a:p>
            <a:r>
              <a:rPr lang="nl-BE" sz="2800" dirty="0"/>
              <a:t>Lekens </a:t>
            </a:r>
            <a:r>
              <a:rPr lang="nl-BE" sz="2800" dirty="0" err="1"/>
              <a:t>Blandina</a:t>
            </a:r>
            <a:r>
              <a:rPr lang="nl-BE" sz="2800" dirty="0"/>
              <a:t>              (1803)    x     (1797)   </a:t>
            </a:r>
            <a:r>
              <a:rPr lang="nl-BE" sz="2800" dirty="0" err="1"/>
              <a:t>Herbrant</a:t>
            </a:r>
            <a:r>
              <a:rPr lang="nl-BE" sz="2800" dirty="0"/>
              <a:t>  </a:t>
            </a:r>
            <a:r>
              <a:rPr lang="nl-BE" sz="2800" dirty="0" err="1"/>
              <a:t>Francies</a:t>
            </a:r>
            <a:endParaRPr lang="nl-BE" sz="2800" dirty="0"/>
          </a:p>
          <a:p>
            <a:pPr lvl="1"/>
            <a:r>
              <a:rPr lang="nl-BE" sz="2400" dirty="0">
                <a:hlinkClick r:id="rId2"/>
              </a:rPr>
              <a:t>https://nl.wikipedia.org/wiki/Franse_republikeinse_kalender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dirty="0">
                <a:hlinkClick r:id="rId3"/>
              </a:rPr>
              <a:t>https://www.gentools.be/repkalender.htm</a:t>
            </a:r>
            <a:endParaRPr lang="nl-BE" sz="2400" dirty="0"/>
          </a:p>
          <a:p>
            <a:r>
              <a:rPr lang="nl-BE" sz="2800" dirty="0" err="1"/>
              <a:t>Meire</a:t>
            </a:r>
            <a:r>
              <a:rPr lang="nl-BE" sz="2800" dirty="0"/>
              <a:t>  Rosa    		(1775)    x     (1755)   Lekens  </a:t>
            </a:r>
            <a:r>
              <a:rPr lang="nl-BE" sz="2800" dirty="0" err="1"/>
              <a:t>Judocus</a:t>
            </a:r>
            <a:endParaRPr lang="nl-BE" sz="2800" dirty="0"/>
          </a:p>
          <a:p>
            <a:r>
              <a:rPr lang="nl-BE" sz="2800" dirty="0"/>
              <a:t>Gillis   Johanna		(1747)    x     (1746)   </a:t>
            </a:r>
            <a:r>
              <a:rPr lang="nl-BE" sz="2800" dirty="0" err="1"/>
              <a:t>Meire</a:t>
            </a:r>
            <a:r>
              <a:rPr lang="nl-BE" sz="2800" dirty="0"/>
              <a:t> Joseph</a:t>
            </a:r>
          </a:p>
          <a:p>
            <a:endParaRPr lang="nl-BE" sz="2800" dirty="0"/>
          </a:p>
          <a:p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5598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29936" y="1288473"/>
            <a:ext cx="114196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Gillis Johanna			</a:t>
            </a:r>
            <a:r>
              <a:rPr lang="nl-BE" sz="2800" dirty="0" smtClean="0"/>
              <a:t>  </a:t>
            </a:r>
            <a:r>
              <a:rPr lang="nl-BE" sz="2800" dirty="0"/>
              <a:t>(1747)    x    (1746)   </a:t>
            </a:r>
            <a:r>
              <a:rPr lang="nl-BE" sz="2800" dirty="0" err="1"/>
              <a:t>Meire</a:t>
            </a:r>
            <a:r>
              <a:rPr lang="nl-BE" sz="2800" dirty="0"/>
              <a:t> Joseph</a:t>
            </a:r>
          </a:p>
          <a:p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Van </a:t>
            </a:r>
            <a:r>
              <a:rPr lang="nl-BE" sz="2800" dirty="0" err="1"/>
              <a:t>Nieuwenbourgh</a:t>
            </a:r>
            <a:r>
              <a:rPr lang="nl-BE" sz="2800" dirty="0"/>
              <a:t> Barbara (1722)   x 	(1714)   Gillis </a:t>
            </a:r>
            <a:r>
              <a:rPr lang="nl-BE" sz="2800" dirty="0" err="1"/>
              <a:t>Judocus</a:t>
            </a:r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Doblé Maria Anna 		  (1697)   x	 (1688)  </a:t>
            </a:r>
            <a:r>
              <a:rPr lang="nl-BE" sz="2400" dirty="0"/>
              <a:t>Van </a:t>
            </a:r>
            <a:r>
              <a:rPr lang="nl-BE" sz="2400" dirty="0" err="1"/>
              <a:t>Nieuwenburgh</a:t>
            </a:r>
            <a:r>
              <a:rPr lang="nl-BE" sz="2400" dirty="0"/>
              <a:t> Matthias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err="1" smtClean="0"/>
              <a:t>Ryckaert</a:t>
            </a:r>
            <a:r>
              <a:rPr lang="nl-BE" sz="2800" dirty="0" smtClean="0"/>
              <a:t> </a:t>
            </a:r>
            <a:r>
              <a:rPr lang="nl-BE" sz="2800" dirty="0"/>
              <a:t>Margarita		  (1666)   x	 (1662)  </a:t>
            </a:r>
            <a:r>
              <a:rPr lang="nl-BE" sz="2800" dirty="0" err="1"/>
              <a:t>Doublee</a:t>
            </a:r>
            <a:r>
              <a:rPr lang="nl-BE" sz="2800" dirty="0"/>
              <a:t> Joannes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err="1"/>
              <a:t>Bultinck</a:t>
            </a:r>
            <a:r>
              <a:rPr lang="nl-BE" sz="2800" dirty="0"/>
              <a:t> </a:t>
            </a:r>
            <a:r>
              <a:rPr lang="nl-BE" sz="2800" dirty="0" err="1"/>
              <a:t>Mauritia</a:t>
            </a:r>
            <a:r>
              <a:rPr lang="nl-BE" sz="2800" dirty="0"/>
              <a:t>/</a:t>
            </a:r>
            <a:r>
              <a:rPr lang="nl-BE" sz="2800" dirty="0" err="1"/>
              <a:t>Maurina</a:t>
            </a:r>
            <a:r>
              <a:rPr lang="nl-BE" sz="2800" dirty="0"/>
              <a:t>	  (1629?) x	 (1628)  </a:t>
            </a:r>
            <a:r>
              <a:rPr lang="nl-BE" sz="2800" dirty="0" err="1"/>
              <a:t>Ryckaert</a:t>
            </a:r>
            <a:r>
              <a:rPr lang="nl-BE" sz="2800" dirty="0"/>
              <a:t> Petrus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800" dirty="0"/>
          </a:p>
          <a:p>
            <a:pPr lvl="1"/>
            <a:r>
              <a:rPr lang="nl-B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857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0DDFD6C-DBF8-49A8-9226-081D5F96BB01}"/>
              </a:ext>
            </a:extLst>
          </p:cNvPr>
          <p:cNvSpPr/>
          <p:nvPr/>
        </p:nvSpPr>
        <p:spPr>
          <a:xfrm>
            <a:off x="2061241" y="3802112"/>
            <a:ext cx="80695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4400" b="1" dirty="0"/>
              <a:t>Zomergem, Oostwinkel (</a:t>
            </a:r>
            <a:r>
              <a:rPr lang="nl-BE" sz="4400" b="1" dirty="0" err="1"/>
              <a:t>Ronsele</a:t>
            </a:r>
            <a:r>
              <a:rPr lang="nl-BE" sz="4400" b="1" dirty="0"/>
              <a:t>),</a:t>
            </a:r>
          </a:p>
          <a:p>
            <a:pPr algn="ctr"/>
            <a:r>
              <a:rPr lang="nl-BE" sz="4400" b="1" dirty="0"/>
              <a:t> </a:t>
            </a:r>
            <a:r>
              <a:rPr lang="nl-BE" sz="4400" b="1" dirty="0" err="1"/>
              <a:t>Ursel</a:t>
            </a:r>
            <a:r>
              <a:rPr lang="nl-BE" sz="4400" b="1" dirty="0"/>
              <a:t>, Knesselare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598E50B-0E53-42F4-B647-05A83C61AC36}"/>
              </a:ext>
            </a:extLst>
          </p:cNvPr>
          <p:cNvSpPr txBox="1"/>
          <p:nvPr/>
        </p:nvSpPr>
        <p:spPr>
          <a:xfrm>
            <a:off x="900752" y="1255396"/>
            <a:ext cx="984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err="1"/>
              <a:t>Mauritia</a:t>
            </a:r>
            <a:r>
              <a:rPr lang="nl-BE" sz="3200" dirty="0"/>
              <a:t> overlijdt in 1682 en is dus ca. 53 jaar</a:t>
            </a:r>
            <a:br>
              <a:rPr lang="nl-BE" sz="3200" dirty="0"/>
            </a:br>
            <a:r>
              <a:rPr lang="nl-BE" sz="3200" dirty="0"/>
              <a:t>	</a:t>
            </a:r>
            <a:r>
              <a:rPr lang="nl-BE" sz="3200" dirty="0" smtClean="0"/>
              <a:t>Geboren, waarschijnlijk </a:t>
            </a:r>
            <a:r>
              <a:rPr lang="nl-BE" sz="3200" smtClean="0"/>
              <a:t>in Oostwinkel, </a:t>
            </a:r>
          </a:p>
          <a:p>
            <a:pPr algn="ctr"/>
            <a:r>
              <a:rPr lang="nl-BE" sz="3200" smtClean="0"/>
              <a:t>rond </a:t>
            </a:r>
            <a:r>
              <a:rPr lang="nl-BE" sz="3200" dirty="0"/>
              <a:t>1628-1631.</a:t>
            </a:r>
          </a:p>
        </p:txBody>
      </p:sp>
    </p:spTree>
    <p:extLst>
      <p:ext uri="{BB962C8B-B14F-4D97-AF65-F5344CB8AC3E}">
        <p14:creationId xmlns:p14="http://schemas.microsoft.com/office/powerpoint/2010/main" val="20870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467589" y="292154"/>
            <a:ext cx="1120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/>
              <a:t>Joanna</a:t>
            </a:r>
            <a:r>
              <a:rPr lang="nl-BE" sz="4000" b="1" dirty="0">
                <a:latin typeface="+mj-lt"/>
              </a:rPr>
              <a:t> </a:t>
            </a:r>
            <a:r>
              <a:rPr lang="nl-BE" sz="4000" b="1" dirty="0"/>
              <a:t>Catharina</a:t>
            </a:r>
            <a:r>
              <a:rPr lang="nl-BE" sz="4000" b="1" dirty="0">
                <a:latin typeface="+mj-lt"/>
              </a:rPr>
              <a:t> </a:t>
            </a:r>
            <a:r>
              <a:rPr lang="nl-BE" sz="4000" b="1" dirty="0"/>
              <a:t>Gillis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65544" y="5593450"/>
            <a:ext cx="1164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Van </a:t>
            </a:r>
            <a:r>
              <a:rPr lang="nl-BE" sz="2800" dirty="0" err="1"/>
              <a:t>Nieuwenbourgh</a:t>
            </a:r>
            <a:r>
              <a:rPr lang="nl-BE" sz="2800" dirty="0"/>
              <a:t> Barbara (1722)	  x 	(1714) Gillis </a:t>
            </a:r>
            <a:r>
              <a:rPr lang="nl-BE" sz="2800" dirty="0" err="1"/>
              <a:t>Judocus</a:t>
            </a:r>
            <a:endParaRPr lang="nl-BE" sz="28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8" y="1477103"/>
            <a:ext cx="10222707" cy="363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93" y="356133"/>
            <a:ext cx="10058400" cy="299312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25" y="3742660"/>
            <a:ext cx="10313579" cy="296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95423" y="637953"/>
            <a:ext cx="11164186" cy="288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8" y="2078665"/>
            <a:ext cx="11321501" cy="33067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t 16"/>
              <p14:cNvContentPartPr/>
              <p14:nvPr/>
            </p14:nvContentPartPr>
            <p14:xfrm>
              <a:off x="2291768" y="2924104"/>
              <a:ext cx="4258080" cy="380880"/>
            </p14:xfrm>
          </p:contentPart>
        </mc:Choice>
        <mc:Fallback xmlns="">
          <p:pic>
            <p:nvPicPr>
              <p:cNvPr id="17" name="Inkt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9648" y="2839864"/>
                <a:ext cx="434232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t 17"/>
              <p14:cNvContentPartPr/>
              <p14:nvPr/>
            </p14:nvContentPartPr>
            <p14:xfrm>
              <a:off x="2658248" y="2966944"/>
              <a:ext cx="1208880" cy="69120"/>
            </p14:xfrm>
          </p:contentPart>
        </mc:Choice>
        <mc:Fallback xmlns="">
          <p:pic>
            <p:nvPicPr>
              <p:cNvPr id="18" name="Inkt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6128" y="2882704"/>
                <a:ext cx="12927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t 18"/>
              <p14:cNvContentPartPr/>
              <p14:nvPr/>
            </p14:nvContentPartPr>
            <p14:xfrm>
              <a:off x="2403008" y="3004024"/>
              <a:ext cx="4017240" cy="243360"/>
            </p14:xfrm>
          </p:contentPart>
        </mc:Choice>
        <mc:Fallback xmlns="">
          <p:pic>
            <p:nvPicPr>
              <p:cNvPr id="19" name="Inkt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60888" y="2920144"/>
                <a:ext cx="410148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t 19"/>
              <p14:cNvContentPartPr/>
              <p14:nvPr/>
            </p14:nvContentPartPr>
            <p14:xfrm>
              <a:off x="3146768" y="3168544"/>
              <a:ext cx="564840" cy="43200"/>
            </p14:xfrm>
          </p:contentPart>
        </mc:Choice>
        <mc:Fallback xmlns="">
          <p:pic>
            <p:nvPicPr>
              <p:cNvPr id="20" name="Inkt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5008" y="3084664"/>
                <a:ext cx="6483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t 20"/>
              <p14:cNvContentPartPr/>
              <p14:nvPr/>
            </p14:nvContentPartPr>
            <p14:xfrm>
              <a:off x="3072968" y="2994304"/>
              <a:ext cx="2711520" cy="64800"/>
            </p14:xfrm>
          </p:contentPart>
        </mc:Choice>
        <mc:Fallback xmlns="">
          <p:pic>
            <p:nvPicPr>
              <p:cNvPr id="21" name="Inkt 2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30848" y="2910424"/>
                <a:ext cx="27957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t 21"/>
              <p14:cNvContentPartPr/>
              <p14:nvPr/>
            </p14:nvContentPartPr>
            <p14:xfrm>
              <a:off x="4837328" y="3231544"/>
              <a:ext cx="245880" cy="11880"/>
            </p14:xfrm>
          </p:contentPart>
        </mc:Choice>
        <mc:Fallback xmlns="">
          <p:pic>
            <p:nvPicPr>
              <p:cNvPr id="22" name="Inkt 2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95568" y="3147664"/>
                <a:ext cx="3294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t 22"/>
              <p14:cNvContentPartPr/>
              <p14:nvPr/>
            </p14:nvContentPartPr>
            <p14:xfrm>
              <a:off x="4879808" y="3228304"/>
              <a:ext cx="958320" cy="41040"/>
            </p14:xfrm>
          </p:contentPart>
        </mc:Choice>
        <mc:Fallback xmlns="">
          <p:pic>
            <p:nvPicPr>
              <p:cNvPr id="23" name="Inkt 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38048" y="3144424"/>
                <a:ext cx="1041840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99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1467" y="4613905"/>
            <a:ext cx="1038561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/>
              <a:t>Google: Staten van goed </a:t>
            </a:r>
            <a:r>
              <a:rPr lang="nl-BE" sz="6000" dirty="0" err="1"/>
              <a:t>Ursel</a:t>
            </a:r>
            <a:endParaRPr lang="nl-BE" sz="6000" dirty="0"/>
          </a:p>
          <a:p>
            <a:endParaRPr lang="nl-BE" dirty="0"/>
          </a:p>
          <a:p>
            <a:r>
              <a:rPr lang="nl-BE" dirty="0">
                <a:hlinkClick r:id="rId2"/>
              </a:rPr>
              <a:t>https://</a:t>
            </a:r>
            <a:r>
              <a:rPr lang="nl-BE" sz="2000" dirty="0">
                <a:hlinkClick r:id="rId2"/>
              </a:rPr>
              <a:t>www.familiekundevlaanderen-meetjesland.be/web/documentatiecentrum-aalter</a:t>
            </a:r>
            <a:r>
              <a:rPr lang="nl-BE" dirty="0">
                <a:hlinkClick r:id="rId2"/>
              </a:rPr>
              <a:t>/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1176096" y="1507165"/>
            <a:ext cx="106963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Barbara Van Nieuwerburg	 –     overleden in 1763</a:t>
            </a:r>
          </a:p>
          <a:p>
            <a:r>
              <a:rPr lang="nl-BE" sz="3200" dirty="0"/>
              <a:t>Joanna Catharina Gillis	</a:t>
            </a:r>
            <a:r>
              <a:rPr lang="nl-BE" sz="3200" dirty="0" smtClean="0"/>
              <a:t> –        </a:t>
            </a:r>
            <a:r>
              <a:rPr lang="nl-BE" sz="3200" dirty="0"/>
              <a:t>geboren in </a:t>
            </a:r>
            <a:r>
              <a:rPr lang="nl-BE" sz="3200" u="sng" dirty="0"/>
              <a:t>1747</a:t>
            </a:r>
          </a:p>
          <a:p>
            <a:r>
              <a:rPr lang="nl-BE" sz="3200" dirty="0"/>
              <a:t>	</a:t>
            </a:r>
            <a:r>
              <a:rPr lang="nl-BE" sz="3200" dirty="0" smtClean="0"/>
              <a:t>							      </a:t>
            </a:r>
            <a:r>
              <a:rPr lang="nl-BE" sz="3600" b="1" dirty="0" smtClean="0"/>
              <a:t>16 of 15 jaar</a:t>
            </a:r>
            <a:r>
              <a:rPr lang="nl-BE" dirty="0" smtClean="0"/>
              <a:t>	</a:t>
            </a:r>
            <a:r>
              <a:rPr lang="nl-BE" sz="2800" dirty="0" err="1" smtClean="0"/>
              <a:t>Staet</a:t>
            </a:r>
            <a:r>
              <a:rPr lang="nl-BE" sz="2800" dirty="0" smtClean="0"/>
              <a:t> van Goed?</a:t>
            </a:r>
          </a:p>
        </p:txBody>
      </p:sp>
    </p:spTree>
    <p:extLst>
      <p:ext uri="{BB962C8B-B14F-4D97-AF65-F5344CB8AC3E}">
        <p14:creationId xmlns:p14="http://schemas.microsoft.com/office/powerpoint/2010/main" val="25606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4" y="242046"/>
            <a:ext cx="11453606" cy="63066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/>
              <p14:cNvContentPartPr/>
              <p14:nvPr/>
            </p14:nvContentPartPr>
            <p14:xfrm>
              <a:off x="551795" y="3212725"/>
              <a:ext cx="1305720" cy="70920"/>
            </p14:xfrm>
          </p:contentPart>
        </mc:Choice>
        <mc:Fallback xmlns="">
          <p:pic>
            <p:nvPicPr>
              <p:cNvPr id="3" name="Inkt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555" y="3116605"/>
                <a:ext cx="1401840" cy="2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7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132563"/>
            <a:ext cx="11403105" cy="66032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t 3"/>
              <p14:cNvContentPartPr/>
              <p14:nvPr/>
            </p14:nvContentPartPr>
            <p14:xfrm>
              <a:off x="726035" y="3798445"/>
              <a:ext cx="1680840" cy="66240"/>
            </p14:xfrm>
          </p:contentPart>
        </mc:Choice>
        <mc:Fallback xmlns="">
          <p:pic>
            <p:nvPicPr>
              <p:cNvPr id="4" name="Inkt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155" y="3702325"/>
                <a:ext cx="17769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t 4"/>
              <p14:cNvContentPartPr/>
              <p14:nvPr/>
            </p14:nvContentPartPr>
            <p14:xfrm>
              <a:off x="928355" y="3818245"/>
              <a:ext cx="874080" cy="14400"/>
            </p14:xfrm>
          </p:contentPart>
        </mc:Choice>
        <mc:Fallback xmlns="">
          <p:pic>
            <p:nvPicPr>
              <p:cNvPr id="5" name="Inkt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0115" y="3722125"/>
                <a:ext cx="970200" cy="20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39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7" y="1023937"/>
            <a:ext cx="7515225" cy="4810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/>
              <p14:cNvContentPartPr/>
              <p14:nvPr/>
            </p14:nvContentPartPr>
            <p14:xfrm>
              <a:off x="5319635" y="3216325"/>
              <a:ext cx="1485000" cy="420480"/>
            </p14:xfrm>
          </p:contentPart>
        </mc:Choice>
        <mc:Fallback xmlns="">
          <p:pic>
            <p:nvPicPr>
              <p:cNvPr id="3" name="Inkt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1755" y="3120205"/>
                <a:ext cx="158076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t 3"/>
              <p14:cNvContentPartPr/>
              <p14:nvPr/>
            </p14:nvContentPartPr>
            <p14:xfrm>
              <a:off x="6186155" y="3253765"/>
              <a:ext cx="559080" cy="55080"/>
            </p14:xfrm>
          </p:contentPart>
        </mc:Choice>
        <mc:Fallback xmlns="">
          <p:pic>
            <p:nvPicPr>
              <p:cNvPr id="4" name="Inkt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7915" y="3158005"/>
                <a:ext cx="65556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1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213</Words>
  <Application>Microsoft Office PowerPoint</Application>
  <PresentationFormat>Breedbeeld</PresentationFormat>
  <Paragraphs>72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Het mysterie Barbara Van Nieuwenbourgh en Marie Anne Doublé</vt:lpstr>
      <vt:lpstr>Voormoeders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Mysteryworld Den Spike Unattendeds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mysterie Barbara Van Nieuwerburgh en Marie Anne Doublé</dc:title>
  <dc:creator>Jacqueline</dc:creator>
  <cp:lastModifiedBy>Etienne</cp:lastModifiedBy>
  <cp:revision>58</cp:revision>
  <dcterms:created xsi:type="dcterms:W3CDTF">2020-06-30T08:55:12Z</dcterms:created>
  <dcterms:modified xsi:type="dcterms:W3CDTF">2020-09-09T19:04:17Z</dcterms:modified>
</cp:coreProperties>
</file>