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303-227E-4414-82AF-4CEF0070FBD0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059-127D-4251-A3F7-8BAAD30E32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163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303-227E-4414-82AF-4CEF0070FBD0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059-127D-4251-A3F7-8BAAD30E32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620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303-227E-4414-82AF-4CEF0070FBD0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059-127D-4251-A3F7-8BAAD30E32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750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303-227E-4414-82AF-4CEF0070FBD0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059-127D-4251-A3F7-8BAAD30E32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21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303-227E-4414-82AF-4CEF0070FBD0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059-127D-4251-A3F7-8BAAD30E32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045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303-227E-4414-82AF-4CEF0070FBD0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059-127D-4251-A3F7-8BAAD30E32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60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303-227E-4414-82AF-4CEF0070FBD0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059-127D-4251-A3F7-8BAAD30E32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877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303-227E-4414-82AF-4CEF0070FBD0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059-127D-4251-A3F7-8BAAD30E32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398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303-227E-4414-82AF-4CEF0070FBD0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059-127D-4251-A3F7-8BAAD30E32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752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303-227E-4414-82AF-4CEF0070FBD0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059-127D-4251-A3F7-8BAAD30E32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98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303-227E-4414-82AF-4CEF0070FBD0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059-127D-4251-A3F7-8BAAD30E32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794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35303-227E-4414-82AF-4CEF0070FBD0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9059-127D-4251-A3F7-8BAAD30E324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215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arch.be/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apia.be/codigav2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amiliegeschiedenis.be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milysearch.org/home/etb_gettingstarted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.familysearch.org/solutionsgallery/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9600" b="1" i="1" dirty="0" smtClean="0">
                <a:solidFill>
                  <a:srgbClr val="FF0000"/>
                </a:solidFill>
              </a:rPr>
              <a:t>Instructiefilmpjes</a:t>
            </a:r>
            <a:endParaRPr lang="nl-BE" sz="9600" b="1" i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b="1" i="1" dirty="0" smtClean="0">
                <a:solidFill>
                  <a:schemeClr val="accent1">
                    <a:lumMod val="50000"/>
                  </a:schemeClr>
                </a:solidFill>
              </a:rPr>
              <a:t>Dc SPELTINCX – GENEALOGIE</a:t>
            </a:r>
          </a:p>
          <a:p>
            <a:endParaRPr lang="nl-BE" dirty="0"/>
          </a:p>
          <a:p>
            <a:r>
              <a:rPr lang="nl-BE" i="1" u="sng" dirty="0" smtClean="0">
                <a:solidFill>
                  <a:schemeClr val="accent2">
                    <a:lumMod val="50000"/>
                  </a:schemeClr>
                </a:solidFill>
              </a:rPr>
              <a:t>EEN DUIK(je) IN HET MEGA AANBOD !</a:t>
            </a:r>
            <a:endParaRPr lang="nl-BE" i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1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14" y="759125"/>
            <a:ext cx="7459116" cy="5818981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-20726" y="2892256"/>
            <a:ext cx="2629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hlinkClick r:id="rId3"/>
              </a:rPr>
              <a:t>https://search.arch.be/nl/</a:t>
            </a:r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1587261" y="618514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-rechts 4"/>
          <p:cNvSpPr/>
          <p:nvPr/>
        </p:nvSpPr>
        <p:spPr>
          <a:xfrm rot="10800000">
            <a:off x="6029865" y="618514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416" y="85740"/>
            <a:ext cx="7049484" cy="590632"/>
          </a:xfrm>
          <a:prstGeom prst="rect">
            <a:avLst/>
          </a:prstGeom>
        </p:spPr>
      </p:pic>
      <p:sp>
        <p:nvSpPr>
          <p:cNvPr id="8" name="Pijl-rechts 7"/>
          <p:cNvSpPr/>
          <p:nvPr/>
        </p:nvSpPr>
        <p:spPr>
          <a:xfrm>
            <a:off x="1811547" y="8574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999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51" y="765135"/>
            <a:ext cx="9786036" cy="4911045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7025" y="69813"/>
            <a:ext cx="3809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hlinkClick r:id="rId3"/>
              </a:rPr>
              <a:t>http://www.prosapia.be/codigav2.htm</a:t>
            </a:r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3946145" y="35882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-rechts 4"/>
          <p:cNvSpPr/>
          <p:nvPr/>
        </p:nvSpPr>
        <p:spPr>
          <a:xfrm>
            <a:off x="3297793" y="42386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rechts 5"/>
          <p:cNvSpPr/>
          <p:nvPr/>
        </p:nvSpPr>
        <p:spPr>
          <a:xfrm>
            <a:off x="3058756" y="48891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298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7786" y="233716"/>
            <a:ext cx="3219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hlinkClick r:id="rId2"/>
              </a:rPr>
              <a:t>https://familiegeschiedenis.be//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097" y="603048"/>
            <a:ext cx="6668431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8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5761920" y="87066"/>
            <a:ext cx="5464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hlinkClick r:id="rId2"/>
              </a:rPr>
              <a:t>https://www.familysearch.org/home/etb_gettingstarted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49" y="693565"/>
            <a:ext cx="11193437" cy="522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8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98" y="715991"/>
            <a:ext cx="10898121" cy="531387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582728" y="0"/>
            <a:ext cx="5130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hlinkClick r:id="rId3"/>
              </a:rPr>
              <a:t>https://partners.familysearch.org/solutionsgallery/s/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54623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31</Words>
  <Application>Microsoft Office PowerPoint</Application>
  <PresentationFormat>Breedbeeld</PresentationFormat>
  <Paragraphs>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Instructiefilmpjes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Instructiefilmpjes</dc:title>
  <dc:creator>Etienne</dc:creator>
  <cp:lastModifiedBy>Etienne</cp:lastModifiedBy>
  <cp:revision>3</cp:revision>
  <dcterms:created xsi:type="dcterms:W3CDTF">2020-03-11T08:10:57Z</dcterms:created>
  <dcterms:modified xsi:type="dcterms:W3CDTF">2020-03-11T08:36:49Z</dcterms:modified>
</cp:coreProperties>
</file>