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36B2D-8035-4F65-9B14-6A93FA3C61FE}" type="datetimeFigureOut">
              <a:rPr lang="nl-BE" smtClean="0"/>
              <a:t>10/03/2020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6F818-5B56-49BA-91DC-64B90199614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34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36B2D-8035-4F65-9B14-6A93FA3C61FE}" type="datetimeFigureOut">
              <a:rPr lang="nl-BE" smtClean="0"/>
              <a:t>10/03/2020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6F818-5B56-49BA-91DC-64B90199614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6285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36B2D-8035-4F65-9B14-6A93FA3C61FE}" type="datetimeFigureOut">
              <a:rPr lang="nl-BE" smtClean="0"/>
              <a:t>10/03/2020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6F818-5B56-49BA-91DC-64B90199614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04621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36B2D-8035-4F65-9B14-6A93FA3C61FE}" type="datetimeFigureOut">
              <a:rPr lang="nl-BE" smtClean="0"/>
              <a:t>10/03/2020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6F818-5B56-49BA-91DC-64B90199614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69316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36B2D-8035-4F65-9B14-6A93FA3C61FE}" type="datetimeFigureOut">
              <a:rPr lang="nl-BE" smtClean="0"/>
              <a:t>10/03/2020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6F818-5B56-49BA-91DC-64B90199614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28026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36B2D-8035-4F65-9B14-6A93FA3C61FE}" type="datetimeFigureOut">
              <a:rPr lang="nl-BE" smtClean="0"/>
              <a:t>10/03/2020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6F818-5B56-49BA-91DC-64B90199614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42287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36B2D-8035-4F65-9B14-6A93FA3C61FE}" type="datetimeFigureOut">
              <a:rPr lang="nl-BE" smtClean="0"/>
              <a:t>10/03/2020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6F818-5B56-49BA-91DC-64B90199614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1481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36B2D-8035-4F65-9B14-6A93FA3C61FE}" type="datetimeFigureOut">
              <a:rPr lang="nl-BE" smtClean="0"/>
              <a:t>10/03/2020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6F818-5B56-49BA-91DC-64B90199614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9050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36B2D-8035-4F65-9B14-6A93FA3C61FE}" type="datetimeFigureOut">
              <a:rPr lang="nl-BE" smtClean="0"/>
              <a:t>10/03/2020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6F818-5B56-49BA-91DC-64B90199614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6512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36B2D-8035-4F65-9B14-6A93FA3C61FE}" type="datetimeFigureOut">
              <a:rPr lang="nl-BE" smtClean="0"/>
              <a:t>10/03/2020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6F818-5B56-49BA-91DC-64B90199614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87747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36B2D-8035-4F65-9B14-6A93FA3C61FE}" type="datetimeFigureOut">
              <a:rPr lang="nl-BE" smtClean="0"/>
              <a:t>10/03/2020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6F818-5B56-49BA-91DC-64B90199614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43632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A36B2D-8035-4F65-9B14-6A93FA3C61FE}" type="datetimeFigureOut">
              <a:rPr lang="nl-BE" smtClean="0"/>
              <a:t>10/03/2020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6F818-5B56-49BA-91DC-64B90199614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07130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hyperlink" Target="http://www.prosapia.be/codigav2.htm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BE" sz="16600" b="1" i="1" dirty="0" smtClean="0">
                <a:solidFill>
                  <a:srgbClr val="C00000"/>
                </a:solidFill>
              </a:rPr>
              <a:t>PROSAPIA</a:t>
            </a:r>
            <a:endParaRPr lang="nl-BE" sz="16600" b="1" i="1" dirty="0">
              <a:solidFill>
                <a:srgbClr val="C00000"/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nl-BE" sz="4400" b="1" i="1" dirty="0" smtClean="0"/>
              <a:t>VOOR STARTERS</a:t>
            </a:r>
          </a:p>
          <a:p>
            <a:r>
              <a:rPr lang="nl-BE" sz="4400" b="1" i="1" dirty="0" smtClean="0"/>
              <a:t>Dc SPELTINCX – Genealogie</a:t>
            </a:r>
          </a:p>
          <a:p>
            <a:endParaRPr lang="nl-BE" sz="4400" b="1" i="1" dirty="0"/>
          </a:p>
          <a:p>
            <a:r>
              <a:rPr lang="nl-BE" sz="4400" b="1" i="1" dirty="0" smtClean="0"/>
              <a:t>10 Maart 2020</a:t>
            </a:r>
            <a:endParaRPr lang="nl-BE" sz="4400" b="1" i="1" dirty="0"/>
          </a:p>
        </p:txBody>
      </p:sp>
    </p:spTree>
    <p:extLst>
      <p:ext uri="{BB962C8B-B14F-4D97-AF65-F5344CB8AC3E}">
        <p14:creationId xmlns:p14="http://schemas.microsoft.com/office/powerpoint/2010/main" val="33225917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FF3CA-260F-427E-B3E2-EC1E672FFA50}" type="datetime8">
              <a:rPr lang="nl-BE" smtClean="0"/>
              <a:t>10/03/2020 18:27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DC SPELTINCX GENEALOGIE                                 Etienne Huijghe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825D6-B748-4C42-B46D-D7D883984565}" type="slidenum">
              <a:rPr lang="nl-BE" smtClean="0"/>
              <a:t>10</a:t>
            </a:fld>
            <a:endParaRPr lang="nl-BE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208" y="144855"/>
            <a:ext cx="11343992" cy="6029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5112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1604513" y="1380228"/>
            <a:ext cx="8008731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5400" b="1" i="1" dirty="0" smtClean="0"/>
              <a:t>Dc SPELTINCX – Genealogie</a:t>
            </a:r>
          </a:p>
          <a:p>
            <a:endParaRPr lang="nl-BE" sz="5400" b="1" i="1" dirty="0"/>
          </a:p>
          <a:p>
            <a:r>
              <a:rPr lang="nl-BE" sz="5400" b="1" i="1" dirty="0" smtClean="0"/>
              <a:t>PROSAPIA voor STARTERS</a:t>
            </a:r>
          </a:p>
          <a:p>
            <a:endParaRPr lang="nl-BE" sz="5400" b="1" i="1" dirty="0" smtClean="0"/>
          </a:p>
          <a:p>
            <a:r>
              <a:rPr lang="nl-BE" sz="5400" b="1" i="1" dirty="0" smtClean="0"/>
              <a:t>Dankzij Mr Pieter De Clercq</a:t>
            </a:r>
            <a:endParaRPr lang="nl-BE" sz="5400" b="1" i="1" dirty="0"/>
          </a:p>
        </p:txBody>
      </p:sp>
    </p:spTree>
    <p:extLst>
      <p:ext uri="{BB962C8B-B14F-4D97-AF65-F5344CB8AC3E}">
        <p14:creationId xmlns:p14="http://schemas.microsoft.com/office/powerpoint/2010/main" val="785573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119771" y="112945"/>
            <a:ext cx="40640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dirty="0">
                <a:hlinkClick r:id="rId2"/>
              </a:rPr>
              <a:t>   http://www.prosapia.be/codigav2.htm</a:t>
            </a:r>
            <a:endParaRPr lang="nl-BE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241" y="604651"/>
            <a:ext cx="4067743" cy="1189643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0958" y="112945"/>
            <a:ext cx="6297284" cy="2206446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672" y="3406477"/>
            <a:ext cx="11448251" cy="543001"/>
          </a:xfrm>
          <a:prstGeom prst="rect">
            <a:avLst/>
          </a:prstGeom>
        </p:spPr>
      </p:pic>
      <p:sp>
        <p:nvSpPr>
          <p:cNvPr id="6" name="Pijl-rechts 5"/>
          <p:cNvSpPr/>
          <p:nvPr/>
        </p:nvSpPr>
        <p:spPr>
          <a:xfrm rot="5400000">
            <a:off x="2117816" y="3094544"/>
            <a:ext cx="552580" cy="4846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Pijl-omlaag 6"/>
          <p:cNvSpPr/>
          <p:nvPr/>
        </p:nvSpPr>
        <p:spPr>
          <a:xfrm rot="5209688">
            <a:off x="1090327" y="734267"/>
            <a:ext cx="872783" cy="648073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11</a:t>
            </a:r>
          </a:p>
        </p:txBody>
      </p:sp>
      <p:sp>
        <p:nvSpPr>
          <p:cNvPr id="8" name="Pijl-omlaag 7"/>
          <p:cNvSpPr/>
          <p:nvPr/>
        </p:nvSpPr>
        <p:spPr>
          <a:xfrm>
            <a:off x="3121102" y="455940"/>
            <a:ext cx="786663" cy="648073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Pijl-omlaag 8"/>
          <p:cNvSpPr/>
          <p:nvPr/>
        </p:nvSpPr>
        <p:spPr>
          <a:xfrm rot="10800000">
            <a:off x="10703683" y="297611"/>
            <a:ext cx="484632" cy="648073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237" y="4381896"/>
            <a:ext cx="6992326" cy="971686"/>
          </a:xfrm>
          <a:prstGeom prst="rect">
            <a:avLst/>
          </a:prstGeom>
        </p:spPr>
      </p:pic>
      <p:sp>
        <p:nvSpPr>
          <p:cNvPr id="11" name="Pijl-rechts 10"/>
          <p:cNvSpPr/>
          <p:nvPr/>
        </p:nvSpPr>
        <p:spPr>
          <a:xfrm rot="10977224">
            <a:off x="4591754" y="4730584"/>
            <a:ext cx="978408" cy="4846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59819" y="4397023"/>
            <a:ext cx="4761459" cy="1686160"/>
          </a:xfrm>
          <a:prstGeom prst="rect">
            <a:avLst/>
          </a:prstGeom>
        </p:spPr>
      </p:pic>
      <p:sp>
        <p:nvSpPr>
          <p:cNvPr id="13" name="Pijl-rechts 12"/>
          <p:cNvSpPr/>
          <p:nvPr/>
        </p:nvSpPr>
        <p:spPr>
          <a:xfrm rot="11198418">
            <a:off x="7919049" y="5680192"/>
            <a:ext cx="978408" cy="4846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5" name="Pijl-rechts 14"/>
          <p:cNvSpPr/>
          <p:nvPr/>
        </p:nvSpPr>
        <p:spPr>
          <a:xfrm rot="5400000">
            <a:off x="447512" y="2674957"/>
            <a:ext cx="978408" cy="4846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34CB1-419A-47D5-A68C-3B8D7E7D8A10}" type="datetime8">
              <a:rPr lang="nl-BE" smtClean="0"/>
              <a:t>10/03/2020 18:26</a:t>
            </a:fld>
            <a:endParaRPr lang="nl-BE"/>
          </a:p>
        </p:txBody>
      </p:sp>
      <p:sp>
        <p:nvSpPr>
          <p:cNvPr id="16" name="Tijdelijke aanduiding voor voettekst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DC SPELTINCX GENEALOGIE                                 Etienne Huijghe</a:t>
            </a:r>
          </a:p>
        </p:txBody>
      </p:sp>
      <p:sp>
        <p:nvSpPr>
          <p:cNvPr id="17" name="Tijdelijke aanduiding voor dianumm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825D6-B748-4C42-B46D-D7D883984565}" type="slidenum">
              <a:rPr lang="nl-BE" smtClean="0"/>
              <a:t>2</a:t>
            </a:fld>
            <a:endParaRPr lang="nl-BE"/>
          </a:p>
        </p:txBody>
      </p:sp>
      <p:sp>
        <p:nvSpPr>
          <p:cNvPr id="18" name="Rechthoek 17"/>
          <p:cNvSpPr/>
          <p:nvPr/>
        </p:nvSpPr>
        <p:spPr>
          <a:xfrm>
            <a:off x="2209800" y="2308936"/>
            <a:ext cx="24597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dirty="0">
                <a:hlinkClick r:id="rId8" action="ppaction://hlinksldjump"/>
              </a:rPr>
              <a:t>http://www.prosapia.be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967014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430" y="612652"/>
            <a:ext cx="11009139" cy="5537982"/>
          </a:xfrm>
          <a:prstGeom prst="rect">
            <a:avLst/>
          </a:prstGeom>
        </p:spPr>
      </p:pic>
      <p:sp>
        <p:nvSpPr>
          <p:cNvPr id="3" name="Pijl-rechts 2"/>
          <p:cNvSpPr/>
          <p:nvPr/>
        </p:nvSpPr>
        <p:spPr>
          <a:xfrm>
            <a:off x="-281502" y="61265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" name="Pijl-rechts 3"/>
          <p:cNvSpPr/>
          <p:nvPr/>
        </p:nvSpPr>
        <p:spPr>
          <a:xfrm>
            <a:off x="-281502" y="126538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" name="Pijl-rechts 4"/>
          <p:cNvSpPr/>
          <p:nvPr/>
        </p:nvSpPr>
        <p:spPr>
          <a:xfrm>
            <a:off x="-281502" y="177762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Pijl-rechts 5"/>
          <p:cNvSpPr/>
          <p:nvPr/>
        </p:nvSpPr>
        <p:spPr>
          <a:xfrm rot="10800000">
            <a:off x="10722928" y="172549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Pijl-rechts 6"/>
          <p:cNvSpPr/>
          <p:nvPr/>
        </p:nvSpPr>
        <p:spPr>
          <a:xfrm rot="12078205">
            <a:off x="3913810" y="201994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Pijl-rechts 7"/>
          <p:cNvSpPr/>
          <p:nvPr/>
        </p:nvSpPr>
        <p:spPr>
          <a:xfrm rot="12507858">
            <a:off x="8641085" y="222380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Pijl-rechts 8"/>
          <p:cNvSpPr/>
          <p:nvPr/>
        </p:nvSpPr>
        <p:spPr>
          <a:xfrm rot="14852753">
            <a:off x="2026654" y="232228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" name="Pijl-rechts 9"/>
          <p:cNvSpPr/>
          <p:nvPr/>
        </p:nvSpPr>
        <p:spPr>
          <a:xfrm rot="16200000">
            <a:off x="4699938" y="237775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Pijl-rechts 10"/>
          <p:cNvSpPr/>
          <p:nvPr/>
        </p:nvSpPr>
        <p:spPr>
          <a:xfrm rot="13131690">
            <a:off x="6516769" y="232229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Pijl-rechts 11"/>
          <p:cNvSpPr/>
          <p:nvPr/>
        </p:nvSpPr>
        <p:spPr>
          <a:xfrm rot="6937603">
            <a:off x="3835832" y="323036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86528-D39F-4713-97F0-566044A00E65}" type="datetime8">
              <a:rPr lang="nl-BE" smtClean="0"/>
              <a:t>10/03/2020 18:26</a:t>
            </a:fld>
            <a:endParaRPr lang="nl-BE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DC SPELTINCX GENEALOGIE                                 Etienne Huijghe</a:t>
            </a:r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825D6-B748-4C42-B46D-D7D883984565}" type="slidenum">
              <a:rPr lang="nl-BE" smtClean="0"/>
              <a:t>3</a:t>
            </a:fld>
            <a:endParaRPr lang="nl-BE"/>
          </a:p>
        </p:txBody>
      </p:sp>
      <p:sp>
        <p:nvSpPr>
          <p:cNvPr id="16" name="Tekstvak 15"/>
          <p:cNvSpPr txBox="1"/>
          <p:nvPr/>
        </p:nvSpPr>
        <p:spPr>
          <a:xfrm>
            <a:off x="7399815" y="4549142"/>
            <a:ext cx="34561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200" b="1" dirty="0" err="1">
                <a:solidFill>
                  <a:srgbClr val="C00000"/>
                </a:solidFill>
              </a:rPr>
              <a:t>Bvb</a:t>
            </a:r>
            <a:r>
              <a:rPr lang="nl-BE" sz="3200" b="1" dirty="0">
                <a:solidFill>
                  <a:srgbClr val="C00000"/>
                </a:solidFill>
              </a:rPr>
              <a:t> Regina </a:t>
            </a:r>
            <a:r>
              <a:rPr lang="nl-BE" sz="3200" b="1" dirty="0" err="1">
                <a:solidFill>
                  <a:srgbClr val="C00000"/>
                </a:solidFill>
              </a:rPr>
              <a:t>Mesure</a:t>
            </a:r>
            <a:endParaRPr lang="nl-BE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274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629" y="293993"/>
            <a:ext cx="4553585" cy="1629002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8856" y="263214"/>
            <a:ext cx="5852471" cy="2397449"/>
          </a:xfrm>
          <a:prstGeom prst="rect">
            <a:avLst/>
          </a:prstGeom>
        </p:spPr>
      </p:pic>
      <p:sp>
        <p:nvSpPr>
          <p:cNvPr id="4" name="Pijl-rechts 3"/>
          <p:cNvSpPr/>
          <p:nvPr/>
        </p:nvSpPr>
        <p:spPr>
          <a:xfrm rot="11025641">
            <a:off x="4457760" y="59229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9890" y="2444362"/>
            <a:ext cx="4591691" cy="619211"/>
          </a:xfrm>
          <a:prstGeom prst="rect">
            <a:avLst/>
          </a:prstGeom>
        </p:spPr>
      </p:pic>
      <p:sp>
        <p:nvSpPr>
          <p:cNvPr id="6" name="Pijl-omlaag 5"/>
          <p:cNvSpPr/>
          <p:nvPr/>
        </p:nvSpPr>
        <p:spPr>
          <a:xfrm>
            <a:off x="992038" y="1629861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694" y="3356672"/>
            <a:ext cx="5383956" cy="2667372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1967" y="2940575"/>
            <a:ext cx="4648849" cy="3581900"/>
          </a:xfrm>
          <a:prstGeom prst="rect">
            <a:avLst/>
          </a:prstGeom>
        </p:spPr>
      </p:pic>
      <p:sp>
        <p:nvSpPr>
          <p:cNvPr id="9" name="Pijl-omlaag 8"/>
          <p:cNvSpPr/>
          <p:nvPr/>
        </p:nvSpPr>
        <p:spPr>
          <a:xfrm rot="18750482">
            <a:off x="5990904" y="2960555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" name="Pijl-omlaag 9"/>
          <p:cNvSpPr/>
          <p:nvPr/>
        </p:nvSpPr>
        <p:spPr>
          <a:xfrm rot="18750482">
            <a:off x="7799575" y="2856716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Pijl-omlaag 10"/>
          <p:cNvSpPr/>
          <p:nvPr/>
        </p:nvSpPr>
        <p:spPr>
          <a:xfrm rot="18750482">
            <a:off x="9317825" y="2856715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Tijdelijke aanduiding voor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E4A15-A4C1-47B1-B5E7-DC405998EFD8}" type="datetime8">
              <a:rPr lang="nl-BE" smtClean="0"/>
              <a:t>10/03/2020 18:26</a:t>
            </a:fld>
            <a:endParaRPr lang="nl-BE"/>
          </a:p>
        </p:txBody>
      </p:sp>
      <p:sp>
        <p:nvSpPr>
          <p:cNvPr id="13" name="Tijdelijke aanduiding voor voettekst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DC SPELTINCX GENEALOGIE                                 Etienne Huijghe</a:t>
            </a:r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825D6-B748-4C42-B46D-D7D883984565}" type="slidenum">
              <a:rPr lang="nl-BE" smtClean="0"/>
              <a:t>4</a:t>
            </a:fld>
            <a:endParaRPr lang="nl-BE"/>
          </a:p>
        </p:txBody>
      </p:sp>
      <p:sp>
        <p:nvSpPr>
          <p:cNvPr id="15" name="Pijl-omlaag 14"/>
          <p:cNvSpPr/>
          <p:nvPr/>
        </p:nvSpPr>
        <p:spPr>
          <a:xfrm>
            <a:off x="1734518" y="2046083"/>
            <a:ext cx="484632" cy="5126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730928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24" y="358950"/>
            <a:ext cx="5612244" cy="5761193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1801" y="266186"/>
            <a:ext cx="4982270" cy="5853957"/>
          </a:xfrm>
          <a:prstGeom prst="rect">
            <a:avLst/>
          </a:prstGeom>
        </p:spPr>
      </p:pic>
      <p:sp>
        <p:nvSpPr>
          <p:cNvPr id="4" name="Pijl-omlaag 3"/>
          <p:cNvSpPr/>
          <p:nvPr/>
        </p:nvSpPr>
        <p:spPr>
          <a:xfrm>
            <a:off x="741872" y="9489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" name="Pijl-omlaag 4"/>
          <p:cNvSpPr/>
          <p:nvPr/>
        </p:nvSpPr>
        <p:spPr>
          <a:xfrm>
            <a:off x="1728183" y="9489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Pijl-omlaag 5"/>
          <p:cNvSpPr/>
          <p:nvPr/>
        </p:nvSpPr>
        <p:spPr>
          <a:xfrm>
            <a:off x="3059501" y="9489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Pijl-omlaag 6"/>
          <p:cNvSpPr/>
          <p:nvPr/>
        </p:nvSpPr>
        <p:spPr>
          <a:xfrm>
            <a:off x="3701856" y="136789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Pijl-omlaag 7"/>
          <p:cNvSpPr/>
          <p:nvPr/>
        </p:nvSpPr>
        <p:spPr>
          <a:xfrm>
            <a:off x="4203535" y="9489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Pijl-omlaag 8"/>
          <p:cNvSpPr/>
          <p:nvPr/>
        </p:nvSpPr>
        <p:spPr>
          <a:xfrm>
            <a:off x="6419524" y="142913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" name="Pijl-omlaag 9"/>
          <p:cNvSpPr/>
          <p:nvPr/>
        </p:nvSpPr>
        <p:spPr>
          <a:xfrm>
            <a:off x="7986469" y="136789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Pijl-omlaag 10"/>
          <p:cNvSpPr/>
          <p:nvPr/>
        </p:nvSpPr>
        <p:spPr>
          <a:xfrm>
            <a:off x="9617207" y="136789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Tijdelijke aanduiding voor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A49A-2F2F-4FE6-AE69-E1FF7A847903}" type="datetime8">
              <a:rPr lang="nl-BE" smtClean="0"/>
              <a:t>10/03/2020 18:26</a:t>
            </a:fld>
            <a:endParaRPr lang="nl-BE"/>
          </a:p>
        </p:txBody>
      </p:sp>
      <p:sp>
        <p:nvSpPr>
          <p:cNvPr id="13" name="Tijdelijke aanduiding voor voettekst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DC SPELTINCX GENEALOGIE                                 Etienne Huijghe</a:t>
            </a:r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825D6-B748-4C42-B46D-D7D883984565}" type="slidenum">
              <a:rPr lang="nl-BE" smtClean="0"/>
              <a:t>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49135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011" y="114710"/>
            <a:ext cx="6354062" cy="6150288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7186" y="1083683"/>
            <a:ext cx="5026639" cy="2718772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8331795" y="2138281"/>
            <a:ext cx="2192897" cy="5262113"/>
          </a:xfrm>
          <a:prstGeom prst="rect">
            <a:avLst/>
          </a:prstGeom>
        </p:spPr>
      </p:pic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77B42-9ABA-4CA7-A24F-7308D082B90D}" type="datetime8">
              <a:rPr lang="nl-BE" smtClean="0"/>
              <a:t>10/03/2020 18:27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DC SPELTINCX GENEALOGIE                                 Etienne Huijghe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825D6-B748-4C42-B46D-D7D883984565}" type="slidenum">
              <a:rPr lang="nl-BE" smtClean="0"/>
              <a:t>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936084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53" y="89622"/>
            <a:ext cx="5391902" cy="4677428"/>
          </a:xfrm>
          <a:prstGeom prst="rect">
            <a:avLst/>
          </a:prstGeom>
        </p:spPr>
      </p:pic>
      <p:sp>
        <p:nvSpPr>
          <p:cNvPr id="3" name="Pijl-omlaag 2"/>
          <p:cNvSpPr/>
          <p:nvPr/>
        </p:nvSpPr>
        <p:spPr>
          <a:xfrm rot="5891786">
            <a:off x="4951565" y="163903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8909" y="518307"/>
            <a:ext cx="5391902" cy="3820058"/>
          </a:xfrm>
          <a:prstGeom prst="rect">
            <a:avLst/>
          </a:prstGeom>
        </p:spPr>
      </p:pic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E2747-62A8-4C0B-BF9B-955BE6893E74}" type="datetime8">
              <a:rPr lang="nl-BE" smtClean="0"/>
              <a:t>10/03/2020 18:27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DC SPELTINCX GENEALOGIE                                 Etienne Huijghe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825D6-B748-4C42-B46D-D7D883984565}" type="slidenum">
              <a:rPr lang="nl-BE" smtClean="0"/>
              <a:t>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943654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5041" y="65627"/>
            <a:ext cx="6522381" cy="3084979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1264154" y="267761"/>
            <a:ext cx="3209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RS  IMG       101  VAN  233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08066-C16D-4624-898E-FF1405F6FD06}" type="datetime8">
              <a:rPr lang="nl-BE" smtClean="0"/>
              <a:t>10/03/2020 18:27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dirty="0"/>
              <a:t>DC SPELTINCX GENEALOGIE                                 Etienne Huijghe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825D6-B748-4C42-B46D-D7D883984565}" type="slidenum">
              <a:rPr lang="nl-BE" smtClean="0"/>
              <a:t>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339539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411" y="77870"/>
            <a:ext cx="10679502" cy="590632"/>
          </a:xfrm>
          <a:prstGeom prst="rect">
            <a:avLst/>
          </a:prstGeom>
        </p:spPr>
      </p:pic>
      <p:sp>
        <p:nvSpPr>
          <p:cNvPr id="3" name="Pijl-omlaag 2"/>
          <p:cNvSpPr/>
          <p:nvPr/>
        </p:nvSpPr>
        <p:spPr>
          <a:xfrm rot="10800000">
            <a:off x="5519665" y="373186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411" y="2723444"/>
            <a:ext cx="3769744" cy="1770918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959" y="862390"/>
            <a:ext cx="3905795" cy="1066949"/>
          </a:xfrm>
          <a:prstGeom prst="rect">
            <a:avLst/>
          </a:prstGeom>
        </p:spPr>
      </p:pic>
      <p:sp>
        <p:nvSpPr>
          <p:cNvPr id="6" name="Pijl-omlaag 5"/>
          <p:cNvSpPr/>
          <p:nvPr/>
        </p:nvSpPr>
        <p:spPr>
          <a:xfrm rot="10800000">
            <a:off x="1268084" y="1415168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Pijl-omlaag 6"/>
          <p:cNvSpPr/>
          <p:nvPr/>
        </p:nvSpPr>
        <p:spPr>
          <a:xfrm rot="10800000">
            <a:off x="1268084" y="4494362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8391" y="862390"/>
            <a:ext cx="6458851" cy="1257475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70709" y="2119865"/>
            <a:ext cx="4896533" cy="2638793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7390" y="4677321"/>
            <a:ext cx="6173061" cy="1590897"/>
          </a:xfrm>
          <a:prstGeom prst="rect">
            <a:avLst/>
          </a:prstGeom>
        </p:spPr>
      </p:pic>
      <p:sp>
        <p:nvSpPr>
          <p:cNvPr id="10" name="Tijdelijke aanduiding voo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88233-4EDB-4144-95DC-997004843EA9}" type="datetime8">
              <a:rPr lang="nl-BE" smtClean="0"/>
              <a:t>10/03/2020 18:27</a:t>
            </a:fld>
            <a:endParaRPr lang="nl-BE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DC SPELTINCX GENEALOGIE                                 Etienne Huijghe</a:t>
            </a:r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825D6-B748-4C42-B46D-D7D883984565}" type="slidenum">
              <a:rPr lang="nl-BE" smtClean="0"/>
              <a:t>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9010129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101</Words>
  <Application>Microsoft Office PowerPoint</Application>
  <PresentationFormat>Breedbeeld</PresentationFormat>
  <Paragraphs>42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Kantoorthema</vt:lpstr>
      <vt:lpstr>PROSAPIA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PROSAPIA</dc:title>
  <dc:creator>Etienne</dc:creator>
  <cp:lastModifiedBy>Etienne</cp:lastModifiedBy>
  <cp:revision>1</cp:revision>
  <dcterms:created xsi:type="dcterms:W3CDTF">2020-03-10T17:32:04Z</dcterms:created>
  <dcterms:modified xsi:type="dcterms:W3CDTF">2020-03-10T17:32:29Z</dcterms:modified>
</cp:coreProperties>
</file>