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sldIdLst>
    <p:sldId id="256" r:id="rId2"/>
    <p:sldId id="263" r:id="rId3"/>
    <p:sldId id="270" r:id="rId4"/>
    <p:sldId id="271" r:id="rId5"/>
    <p:sldId id="272" r:id="rId6"/>
    <p:sldId id="273" r:id="rId7"/>
    <p:sldId id="260" r:id="rId8"/>
    <p:sldId id="262" r:id="rId9"/>
    <p:sldId id="274" r:id="rId10"/>
    <p:sldId id="275" r:id="rId11"/>
    <p:sldId id="268" r:id="rId12"/>
    <p:sldId id="269" r:id="rId13"/>
    <p:sldId id="261" r:id="rId14"/>
    <p:sldId id="257" r:id="rId15"/>
    <p:sldId id="258" r:id="rId16"/>
    <p:sldId id="264" r:id="rId17"/>
    <p:sldId id="266" r:id="rId18"/>
    <p:sldId id="267" r:id="rId19"/>
    <p:sldId id="265" r:id="rId20"/>
    <p:sldId id="276" r:id="rId21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EB606-9D70-4542-8AB2-DBB75F021D03}" type="datetimeFigureOut">
              <a:rPr lang="nl-BE" smtClean="0"/>
              <a:t>9/03/2020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4F691-C26F-4173-8B52-5433D33E004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90397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D61017C-6E41-4C13-926E-3EACDC50BD69}" type="datetime8">
              <a:rPr lang="nl-BE" smtClean="0"/>
              <a:t>9/03/2020 16:59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nl-BE" smtClean="0"/>
              <a:t>Etienne Huijghe         ldc SPELTINCX</a:t>
            </a:r>
            <a:endParaRPr lang="nl-BE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A3EF21FE-3FB3-4EEE-ADF7-83AA4D6BD72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684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01040-C00D-4736-BA5D-9EE568F86502}" type="datetime8">
              <a:rPr lang="nl-BE" smtClean="0"/>
              <a:t>9/03/2020 16:59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Etienne Huijghe         ldc SPELTINCX</a:t>
            </a:r>
            <a:endParaRPr lang="nl-B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F21FE-3FB3-4EEE-ADF7-83AA4D6BD72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85553265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01040-C00D-4736-BA5D-9EE568F86502}" type="datetime8">
              <a:rPr lang="nl-BE" smtClean="0"/>
              <a:t>9/03/2020 16:59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Etienne Huijghe         ldc SPELTINCX</a:t>
            </a:r>
            <a:endParaRPr lang="nl-BE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F21FE-3FB3-4EEE-ADF7-83AA4D6BD72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37175910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01040-C00D-4736-BA5D-9EE568F86502}" type="datetime8">
              <a:rPr lang="nl-BE" smtClean="0"/>
              <a:t>9/03/2020 16:59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Etienne Huijghe         ldc SPELTINCX</a:t>
            </a:r>
            <a:endParaRPr lang="nl-BE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F21FE-3FB3-4EEE-ADF7-83AA4D6BD72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16368550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01040-C00D-4736-BA5D-9EE568F86502}" type="datetime8">
              <a:rPr lang="nl-BE" smtClean="0"/>
              <a:t>9/03/2020 16:59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Etienne Huijghe         ldc SPELTINCX</a:t>
            </a:r>
            <a:endParaRPr lang="nl-BE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F21FE-3FB3-4EEE-ADF7-83AA4D6BD72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34977852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01040-C00D-4736-BA5D-9EE568F86502}" type="datetime8">
              <a:rPr lang="nl-BE" smtClean="0"/>
              <a:t>9/03/2020 16:59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Etienne Huijghe         ldc SPELTINCX</a:t>
            </a:r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F21FE-3FB3-4EEE-ADF7-83AA4D6BD72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48751517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01040-C00D-4736-BA5D-9EE568F86502}" type="datetime8">
              <a:rPr lang="nl-BE" smtClean="0"/>
              <a:t>9/03/2020 16:59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nl-BE" smtClean="0"/>
              <a:t>Etienne Huijghe         ldc SPELTINCX</a:t>
            </a:r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F21FE-3FB3-4EEE-ADF7-83AA4D6BD72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1833348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5AF4743-0D30-44F3-A7B1-F88BE6CCDD23}" type="datetime8">
              <a:rPr lang="nl-BE" smtClean="0"/>
              <a:t>9/03/2020 16:59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Etienne Huijghe         ldc SPELTINCX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F21FE-3FB3-4EEE-ADF7-83AA4D6BD72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1795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A2ED7AE5-813E-4B22-B23E-D98E848092F2}" type="datetime8">
              <a:rPr lang="nl-BE" smtClean="0"/>
              <a:t>9/03/2020 16:59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Etienne Huijghe         ldc SPELTINCX</a:t>
            </a:r>
            <a:endParaRPr lang="nl-BE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F21FE-3FB3-4EEE-ADF7-83AA4D6BD72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79952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3643-8338-4F96-8FDA-13216EB106C5}" type="datetime8">
              <a:rPr lang="nl-BE" smtClean="0"/>
              <a:t>9/03/2020 16:59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Etienne Huijghe         ldc SPELTINCX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F21FE-3FB3-4EEE-ADF7-83AA4D6BD72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00086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1A513-FF1F-4AD2-9CA3-7F62F01DE138}" type="datetime8">
              <a:rPr lang="nl-BE" smtClean="0"/>
              <a:t>9/03/2020 16:59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Etienne Huijghe         ldc SPELTINCX</a:t>
            </a:r>
            <a:endParaRPr lang="nl-B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F21FE-3FB3-4EEE-ADF7-83AA4D6BD72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88033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7793-B5D4-4E29-900E-C2DE63E24523}" type="datetime8">
              <a:rPr lang="nl-BE" smtClean="0"/>
              <a:t>9/03/2020 16:59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Etienne Huijghe         ldc SPELTINCX</a:t>
            </a: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F21FE-3FB3-4EEE-ADF7-83AA4D6BD72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7380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24D38-EFCE-4BC6-8AA9-B211247A87B0}" type="datetime8">
              <a:rPr lang="nl-BE" smtClean="0"/>
              <a:t>9/03/2020 16:59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Etienne Huijghe         ldc SPELTINCX</a:t>
            </a:r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F21FE-3FB3-4EEE-ADF7-83AA4D6BD72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0972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ECB9-414D-47E5-8B48-0581AF4DC79F}" type="datetime8">
              <a:rPr lang="nl-BE" smtClean="0"/>
              <a:t>9/03/2020 16:59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Etienne Huijghe         ldc SPELTINCX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F21FE-3FB3-4EEE-ADF7-83AA4D6BD72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1099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DDB5-336C-4171-8278-BA8AC05739F2}" type="datetime8">
              <a:rPr lang="nl-BE" smtClean="0"/>
              <a:t>9/03/2020 16:59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Etienne Huijghe         ldc SPELTINCX</a:t>
            </a:r>
            <a:endParaRPr lang="nl-BE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F21FE-3FB3-4EEE-ADF7-83AA4D6BD72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07299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E2EE1-CCA5-4647-B171-68FAD2CB48BA}" type="datetime8">
              <a:rPr lang="nl-BE" smtClean="0"/>
              <a:t>9/03/2020 16:59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Etienne Huijghe         ldc SPELTINCX</a:t>
            </a:r>
            <a:endParaRPr lang="nl-B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F21FE-3FB3-4EEE-ADF7-83AA4D6BD72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970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E02B-19F5-4A4D-95D7-72C7CD7842D0}" type="datetime8">
              <a:rPr lang="nl-BE" smtClean="0"/>
              <a:t>9/03/2020 16:59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Etienne Huijghe         ldc SPELTINCX</a:t>
            </a:r>
            <a:endParaRPr lang="nl-B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F21FE-3FB3-4EEE-ADF7-83AA4D6BD72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26752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2D01040-C00D-4736-BA5D-9EE568F86502}" type="datetime8">
              <a:rPr lang="nl-BE" smtClean="0"/>
              <a:t>9/03/2020 16:59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nl-BE" smtClean="0"/>
              <a:t>Etienne Huijghe         ldc SPELTINCX</a:t>
            </a:r>
            <a:endParaRPr lang="nl-BE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A3EF21FE-3FB3-4EEE-ADF7-83AA4D6BD72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3081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32260" y="3286053"/>
            <a:ext cx="8825658" cy="1042143"/>
          </a:xfrm>
        </p:spPr>
        <p:txBody>
          <a:bodyPr/>
          <a:lstStyle/>
          <a:p>
            <a:r>
              <a:rPr lang="nl-BE" b="1" i="1" u="sng" dirty="0" smtClean="0">
                <a:solidFill>
                  <a:srgbClr val="FF0000"/>
                </a:solidFill>
              </a:rPr>
              <a:t>ZOEKEN</a:t>
            </a:r>
            <a:r>
              <a:rPr lang="nl-BE" b="1" i="1" dirty="0" smtClean="0">
                <a:solidFill>
                  <a:srgbClr val="FF0000"/>
                </a:solidFill>
              </a:rPr>
              <a:t> : FAMILY SEARCH</a:t>
            </a:r>
            <a:endParaRPr lang="nl-BE" b="1" i="1" dirty="0">
              <a:solidFill>
                <a:srgbClr val="FF000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888865" y="3897486"/>
            <a:ext cx="8825658" cy="861420"/>
          </a:xfrm>
        </p:spPr>
        <p:txBody>
          <a:bodyPr>
            <a:noAutofit/>
          </a:bodyPr>
          <a:lstStyle/>
          <a:p>
            <a:r>
              <a:rPr lang="nl-BE" sz="5400" b="1" i="1" dirty="0" smtClean="0"/>
              <a:t>VIA</a:t>
            </a:r>
            <a:r>
              <a:rPr lang="nl-BE" sz="11500" b="1" i="1" dirty="0" smtClean="0"/>
              <a:t> </a:t>
            </a:r>
            <a:r>
              <a:rPr lang="nl-BE" sz="9600" b="1" i="1" dirty="0" err="1" smtClean="0">
                <a:solidFill>
                  <a:srgbClr val="0070C0"/>
                </a:solidFill>
              </a:rPr>
              <a:t>catalog</a:t>
            </a:r>
            <a:endParaRPr lang="nl-BE" sz="9600" b="1" i="1" dirty="0" smtClean="0">
              <a:solidFill>
                <a:srgbClr val="0070C0"/>
              </a:solidFill>
            </a:endParaRPr>
          </a:p>
          <a:p>
            <a:endParaRPr lang="nl-BE" sz="11500" b="1" i="1" dirty="0" smtClean="0"/>
          </a:p>
          <a:p>
            <a:endParaRPr lang="nl-BE" sz="11500" b="1" i="1" dirty="0"/>
          </a:p>
        </p:txBody>
      </p:sp>
      <p:sp>
        <p:nvSpPr>
          <p:cNvPr id="4" name="Tekstvak 3"/>
          <p:cNvSpPr txBox="1"/>
          <p:nvPr/>
        </p:nvSpPr>
        <p:spPr>
          <a:xfrm>
            <a:off x="3148641" y="2085902"/>
            <a:ext cx="77460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4400" b="1" i="1" dirty="0" smtClean="0">
                <a:solidFill>
                  <a:schemeClr val="bg1"/>
                </a:solidFill>
              </a:rPr>
              <a:t>DC SPELTINCX GENEALOGIE</a:t>
            </a:r>
            <a:endParaRPr lang="nl-BE" sz="4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22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BE" sz="5400" b="1" i="1" dirty="0" smtClean="0">
                <a:solidFill>
                  <a:srgbClr val="FF0000"/>
                </a:solidFill>
              </a:rPr>
              <a:t>SWIJNAARDE</a:t>
            </a:r>
            <a:endParaRPr lang="nl-BE" sz="5400" b="1" i="1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ADA88-8044-4D95-AECB-B7CA5E41070B}" type="datetime8">
              <a:rPr lang="nl-BE" smtClean="0"/>
              <a:t>9/03/2020 16:59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Etienne Huijghe         ldc SPELTINCX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F21FE-3FB3-4EEE-ADF7-83AA4D6BD724}" type="slidenum">
              <a:rPr lang="nl-BE" smtClean="0"/>
              <a:t>10</a:t>
            </a:fld>
            <a:endParaRPr lang="nl-BE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014" y="2223761"/>
            <a:ext cx="10372725" cy="416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8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i="1" dirty="0" err="1" smtClean="0"/>
              <a:t>Bvb</a:t>
            </a:r>
            <a:r>
              <a:rPr lang="nl-BE" b="1" i="1" dirty="0" smtClean="0"/>
              <a:t> : SCHELDEWINDEKE(ook via PROSAPIA)</a:t>
            </a:r>
            <a:endParaRPr lang="nl-BE" b="1" i="1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3ED8-C777-4DD8-B5C2-A4E363D762EF}" type="datetime8">
              <a:rPr lang="nl-BE" smtClean="0"/>
              <a:t>9/03/2020 16:59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Etienne Huijghe         ldc SPELTINCX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F21FE-3FB3-4EEE-ADF7-83AA4D6BD724}" type="slidenum">
              <a:rPr lang="nl-BE" smtClean="0"/>
              <a:t>11</a:t>
            </a:fld>
            <a:endParaRPr lang="nl-BE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694" y="2311879"/>
            <a:ext cx="10515600" cy="397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0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i="1" dirty="0" smtClean="0"/>
              <a:t>FAMILY SEARCH/CATALOG/SCHELDEWINDEKE</a:t>
            </a:r>
            <a:endParaRPr lang="nl-BE" b="1" i="1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0FDC-449F-4B72-A3B8-5A9DFAB8FE00}" type="datetime8">
              <a:rPr lang="nl-BE" smtClean="0"/>
              <a:t>9/03/2020 16:59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Etienne Huijghe         ldc SPELTINCX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F21FE-3FB3-4EEE-ADF7-83AA4D6BD724}" type="slidenum">
              <a:rPr lang="nl-BE" smtClean="0"/>
              <a:t>12</a:t>
            </a:fld>
            <a:endParaRPr lang="nl-BE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575" y="2355011"/>
            <a:ext cx="10515600" cy="40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1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BE" sz="7200" b="1" i="1" dirty="0" smtClean="0">
                <a:solidFill>
                  <a:srgbClr val="FF0000"/>
                </a:solidFill>
              </a:rPr>
              <a:t>CATALOG</a:t>
            </a:r>
            <a:endParaRPr lang="nl-BE" sz="7200" b="1" i="1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3B8C-43D2-4D69-A9ED-4D8F0FDCE87D}" type="datetime8">
              <a:rPr lang="nl-BE" smtClean="0"/>
              <a:t>9/03/2020 16:59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Etienne Huijghe         ldc SPELTINCX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F21FE-3FB3-4EEE-ADF7-83AA4D6BD724}" type="slidenum">
              <a:rPr lang="nl-BE" smtClean="0"/>
              <a:t>13</a:t>
            </a:fld>
            <a:endParaRPr lang="nl-BE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574" y="2294626"/>
            <a:ext cx="10515600" cy="399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6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i="1" dirty="0" smtClean="0"/>
              <a:t>CATALOGUE – RECHERCHER</a:t>
            </a:r>
            <a:br>
              <a:rPr lang="nl-BE" b="1" i="1" dirty="0" smtClean="0"/>
            </a:br>
            <a:r>
              <a:rPr lang="nl-BE" b="1" i="1" dirty="0" smtClean="0"/>
              <a:t>ER IS GELUKKIG MEER TE VINDEN DAN ° X ┼</a:t>
            </a:r>
            <a:endParaRPr lang="nl-BE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5E92-7690-46CE-8401-5740EE27FC0A}" type="datetime8">
              <a:rPr lang="nl-BE" smtClean="0"/>
              <a:t>9/03/2020 16:59</a:t>
            </a:fld>
            <a:endParaRPr lang="nl-BE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Etienne Huijghe         ldc SPELTINCX</a:t>
            </a:r>
            <a:endParaRPr lang="nl-BE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F21FE-3FB3-4EEE-ADF7-83AA4D6BD724}" type="slidenum">
              <a:rPr lang="nl-BE" smtClean="0"/>
              <a:t>14</a:t>
            </a:fld>
            <a:endParaRPr lang="nl-BE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86000"/>
            <a:ext cx="10515600" cy="4171946"/>
          </a:xfrm>
          <a:prstGeom prst="rect">
            <a:avLst/>
          </a:prstGeom>
        </p:spPr>
      </p:pic>
      <p:sp>
        <p:nvSpPr>
          <p:cNvPr id="4" name="Pijl-rechts 3"/>
          <p:cNvSpPr/>
          <p:nvPr/>
        </p:nvSpPr>
        <p:spPr>
          <a:xfrm>
            <a:off x="7261933" y="416311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Pijl-rechts 4"/>
          <p:cNvSpPr/>
          <p:nvPr/>
        </p:nvSpPr>
        <p:spPr>
          <a:xfrm>
            <a:off x="7261933" y="597331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Pijl-rechts 5"/>
          <p:cNvSpPr/>
          <p:nvPr/>
        </p:nvSpPr>
        <p:spPr>
          <a:xfrm>
            <a:off x="148855" y="288241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Pijl-rechts 6"/>
          <p:cNvSpPr/>
          <p:nvPr/>
        </p:nvSpPr>
        <p:spPr>
          <a:xfrm rot="10800000">
            <a:off x="6014537" y="287633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Pijl-rechts 7"/>
          <p:cNvSpPr/>
          <p:nvPr/>
        </p:nvSpPr>
        <p:spPr>
          <a:xfrm>
            <a:off x="455388" y="559357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Pijl-rechts 8"/>
          <p:cNvSpPr/>
          <p:nvPr/>
        </p:nvSpPr>
        <p:spPr>
          <a:xfrm>
            <a:off x="419445" y="493273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Pijl-omlaag 10"/>
          <p:cNvSpPr/>
          <p:nvPr/>
        </p:nvSpPr>
        <p:spPr>
          <a:xfrm rot="10800000">
            <a:off x="2579297" y="366934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6014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i="1" dirty="0" smtClean="0"/>
              <a:t>RECHERCHER + SCROLLEN</a:t>
            </a:r>
            <a:endParaRPr lang="nl-BE" b="1" i="1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153DE-5EB2-42AC-9E12-CC0F61D54718}" type="datetime8">
              <a:rPr lang="nl-BE" smtClean="0"/>
              <a:t>9/03/2020 16:59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Etienne Huijghe         ldc SPELTINCX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F21FE-3FB3-4EEE-ADF7-83AA4D6BD724}" type="slidenum">
              <a:rPr lang="nl-BE" smtClean="0"/>
              <a:t>15</a:t>
            </a:fld>
            <a:endParaRPr lang="nl-BE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573" y="2355010"/>
            <a:ext cx="10515601" cy="40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2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i="1" dirty="0" smtClean="0"/>
              <a:t>DUTCH</a:t>
            </a:r>
            <a:endParaRPr lang="nl-BE" b="1" i="1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9462-027B-4435-B060-A17461F612CB}" type="datetime8">
              <a:rPr lang="nl-BE" smtClean="0"/>
              <a:t>9/03/2020 16:59</a:t>
            </a:fld>
            <a:endParaRPr lang="nl-BE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Etienne Huijghe         ldc SPELTINCX</a:t>
            </a:r>
            <a:endParaRPr lang="nl-BE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F21FE-3FB3-4EEE-ADF7-83AA4D6BD724}" type="slidenum">
              <a:rPr lang="nl-BE" smtClean="0"/>
              <a:t>16</a:t>
            </a:fld>
            <a:endParaRPr lang="nl-BE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14525"/>
            <a:ext cx="3076575" cy="4943475"/>
          </a:xfrm>
          <a:prstGeom prst="rect">
            <a:avLst/>
          </a:prstGeom>
        </p:spPr>
      </p:pic>
      <p:sp>
        <p:nvSpPr>
          <p:cNvPr id="4" name="Pijl-rechts 3"/>
          <p:cNvSpPr/>
          <p:nvPr/>
        </p:nvSpPr>
        <p:spPr>
          <a:xfrm rot="10800000">
            <a:off x="2855343" y="537425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Lachebekje 4"/>
          <p:cNvSpPr/>
          <p:nvPr/>
        </p:nvSpPr>
        <p:spPr>
          <a:xfrm>
            <a:off x="4546702" y="2454070"/>
            <a:ext cx="5980604" cy="4090167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4092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i="1" dirty="0" smtClean="0"/>
              <a:t>En </a:t>
            </a:r>
            <a:r>
              <a:rPr lang="nl-BE" b="1" i="1" dirty="0" err="1" smtClean="0"/>
              <a:t>ligne</a:t>
            </a:r>
            <a:endParaRPr lang="nl-BE" b="1" i="1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C71F-1E7A-4BD0-9C02-5E4F4DB5DEC8}" type="datetime8">
              <a:rPr lang="nl-BE" smtClean="0"/>
              <a:t>9/03/2020 16:59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Etienne Huijghe         ldc SPELTINCX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F21FE-3FB3-4EEE-ADF7-83AA4D6BD724}" type="slidenum">
              <a:rPr lang="nl-BE" smtClean="0"/>
              <a:t>17</a:t>
            </a:fld>
            <a:endParaRPr lang="nl-BE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28" y="2271693"/>
            <a:ext cx="11191875" cy="3922073"/>
          </a:xfrm>
          <a:prstGeom prst="rect">
            <a:avLst/>
          </a:prstGeom>
        </p:spPr>
      </p:pic>
      <p:sp>
        <p:nvSpPr>
          <p:cNvPr id="5" name="Pijl-rechts 4"/>
          <p:cNvSpPr/>
          <p:nvPr/>
        </p:nvSpPr>
        <p:spPr>
          <a:xfrm rot="10800000">
            <a:off x="3362357" y="351095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2550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i="1" dirty="0" smtClean="0"/>
              <a:t>!!!!!! Meestal BLIJVEN scrollen om ……..</a:t>
            </a:r>
            <a:endParaRPr lang="nl-BE" b="1" i="1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E758-EBD9-4D2F-B1D9-D140B2FD6B4D}" type="datetime8">
              <a:rPr lang="nl-BE" smtClean="0"/>
              <a:t>9/03/2020 16:59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Etienne Huijghe         ldc SPELTINCX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F21FE-3FB3-4EEE-ADF7-83AA4D6BD724}" type="slidenum">
              <a:rPr lang="nl-BE" smtClean="0"/>
              <a:t>18</a:t>
            </a:fld>
            <a:endParaRPr lang="nl-BE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079" y="2303277"/>
            <a:ext cx="10515600" cy="4088561"/>
          </a:xfrm>
          <a:prstGeom prst="rect">
            <a:avLst/>
          </a:prstGeom>
        </p:spPr>
      </p:pic>
      <p:sp>
        <p:nvSpPr>
          <p:cNvPr id="4" name="Pijl-omlaag 3"/>
          <p:cNvSpPr/>
          <p:nvPr/>
        </p:nvSpPr>
        <p:spPr>
          <a:xfrm>
            <a:off x="8842076" y="479628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3760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dirty="0" smtClean="0"/>
              <a:t>BVB : °     X      &amp;     ┼</a:t>
            </a:r>
            <a:endParaRPr lang="nl-BE" b="1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E21E-0957-4887-B13A-A98B518D84DB}" type="datetime8">
              <a:rPr lang="nl-BE" smtClean="0"/>
              <a:t>9/03/2020 16:59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Etienne Huijghe         ldc SPELTINCX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F21FE-3FB3-4EEE-ADF7-83AA4D6BD724}" type="slidenum">
              <a:rPr lang="nl-BE" smtClean="0"/>
              <a:t>19</a:t>
            </a:fld>
            <a:endParaRPr lang="nl-BE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906437"/>
            <a:ext cx="10515600" cy="4287329"/>
          </a:xfrm>
          <a:prstGeom prst="rect">
            <a:avLst/>
          </a:prstGeom>
        </p:spPr>
      </p:pic>
      <p:sp>
        <p:nvSpPr>
          <p:cNvPr id="4" name="Pijl-rechts 3"/>
          <p:cNvSpPr/>
          <p:nvPr/>
        </p:nvSpPr>
        <p:spPr>
          <a:xfrm>
            <a:off x="120770" y="20875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726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i="1" dirty="0" smtClean="0"/>
              <a:t>CATALOGUE</a:t>
            </a:r>
            <a:endParaRPr lang="nl-BE" b="1" i="1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32CA8-E2D8-413A-9B8B-7C48A0BC9373}" type="datetime8">
              <a:rPr lang="nl-BE" smtClean="0"/>
              <a:t>9/03/2020 16:59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Etienne Huijghe         ldc SPELTINCX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F21FE-3FB3-4EEE-ADF7-83AA4D6BD724}" type="slidenum">
              <a:rPr lang="nl-BE" smtClean="0"/>
              <a:t>2</a:t>
            </a:fld>
            <a:endParaRPr lang="nl-BE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067" y="2306213"/>
            <a:ext cx="10515600" cy="4082851"/>
          </a:xfrm>
          <a:prstGeom prst="rect">
            <a:avLst/>
          </a:prstGeom>
        </p:spPr>
      </p:pic>
      <p:sp>
        <p:nvSpPr>
          <p:cNvPr id="4" name="Pijl-omlaag 3"/>
          <p:cNvSpPr/>
          <p:nvPr/>
        </p:nvSpPr>
        <p:spPr>
          <a:xfrm>
            <a:off x="5422740" y="231492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8014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528203" y="586597"/>
            <a:ext cx="5347939" cy="597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dirty="0" smtClean="0"/>
              <a:t>SLOT ZONDER EINDE OF</a:t>
            </a:r>
          </a:p>
          <a:p>
            <a:r>
              <a:rPr lang="nl-BE" sz="2800" b="1" dirty="0" smtClean="0"/>
              <a:t> EINDE ZONDER SLOT.</a:t>
            </a:r>
          </a:p>
          <a:p>
            <a:r>
              <a:rPr lang="nl-BE" sz="2800" b="1" dirty="0" smtClean="0"/>
              <a:t>BIJ ZOEKEN IS GEEN SLOT</a:t>
            </a:r>
          </a:p>
          <a:p>
            <a:r>
              <a:rPr lang="nl-BE" sz="2800" b="1" dirty="0" smtClean="0"/>
              <a:t>EN OOK GEEN EINDE.</a:t>
            </a:r>
          </a:p>
          <a:p>
            <a:r>
              <a:rPr lang="nl-BE" sz="2800" b="1" dirty="0" smtClean="0"/>
              <a:t>MODERNE TIJDEN BRENGEN</a:t>
            </a:r>
          </a:p>
          <a:p>
            <a:r>
              <a:rPr lang="nl-BE" sz="2800" b="1" dirty="0" smtClean="0"/>
              <a:t>NIET ALTIJD BETERE OF</a:t>
            </a:r>
          </a:p>
          <a:p>
            <a:r>
              <a:rPr lang="nl-BE" sz="2800" b="1" dirty="0" smtClean="0"/>
              <a:t>GELUKKIGER TIJDEN, GEDENK</a:t>
            </a:r>
          </a:p>
          <a:p>
            <a:r>
              <a:rPr lang="nl-BE" sz="2800" b="1" dirty="0" smtClean="0"/>
              <a:t>CHARLIE CHAPLIN, MAAR DE</a:t>
            </a:r>
          </a:p>
          <a:p>
            <a:r>
              <a:rPr lang="nl-BE" sz="2800" b="1" dirty="0" smtClean="0"/>
              <a:t>HULP DIE THANS BESCHIKBAAR</a:t>
            </a:r>
          </a:p>
          <a:p>
            <a:r>
              <a:rPr lang="nl-BE" sz="2800" b="1" dirty="0" smtClean="0"/>
              <a:t>IS  OVERTREFT ALLES WAT ER</a:t>
            </a:r>
          </a:p>
          <a:p>
            <a:r>
              <a:rPr lang="nl-BE" sz="2800" b="1" dirty="0" smtClean="0"/>
              <a:t>IN HET VERLEDEN BESTOND :</a:t>
            </a:r>
          </a:p>
          <a:p>
            <a:r>
              <a:rPr lang="nl-BE" sz="2800" b="1" dirty="0" smtClean="0"/>
              <a:t>HET BEGIN VAN HET EINDE OF</a:t>
            </a:r>
          </a:p>
          <a:p>
            <a:r>
              <a:rPr lang="nl-BE" sz="2800" b="1" dirty="0" smtClean="0"/>
              <a:t>HET EINDE VAN HET BEGIN ?</a:t>
            </a:r>
          </a:p>
          <a:p>
            <a:endParaRPr lang="nl-BE" dirty="0"/>
          </a:p>
        </p:txBody>
      </p:sp>
      <p:sp>
        <p:nvSpPr>
          <p:cNvPr id="4" name="Rechthoek 3"/>
          <p:cNvSpPr/>
          <p:nvPr/>
        </p:nvSpPr>
        <p:spPr>
          <a:xfrm>
            <a:off x="632964" y="4818807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sz="2800" b="1" i="1" dirty="0">
                <a:solidFill>
                  <a:schemeClr val="accent6">
                    <a:lumMod val="75000"/>
                  </a:schemeClr>
                </a:solidFill>
              </a:rPr>
              <a:t>Dc</a:t>
            </a:r>
          </a:p>
          <a:p>
            <a:r>
              <a:rPr lang="nl-BE" sz="2800" b="1" i="1" dirty="0" smtClean="0">
                <a:solidFill>
                  <a:schemeClr val="accent6">
                    <a:lumMod val="75000"/>
                  </a:schemeClr>
                </a:solidFill>
              </a:rPr>
              <a:t>SPELTINCX</a:t>
            </a:r>
            <a:endParaRPr lang="nl-BE" sz="2800" b="1" i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nl-BE" sz="2800" b="1" i="1" dirty="0">
                <a:solidFill>
                  <a:schemeClr val="accent6">
                    <a:lumMod val="75000"/>
                  </a:schemeClr>
                </a:solidFill>
              </a:rPr>
              <a:t>GENTBRUGGE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78542" y="1190446"/>
            <a:ext cx="2781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i="1" dirty="0" smtClean="0">
                <a:solidFill>
                  <a:schemeClr val="accent1"/>
                </a:solidFill>
              </a:rPr>
              <a:t>24 SEPTEMBER 2018</a:t>
            </a:r>
            <a:endParaRPr lang="nl-BE" sz="2400" b="1" i="1" dirty="0">
              <a:solidFill>
                <a:schemeClr val="accent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045225" y="1190446"/>
            <a:ext cx="269811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i="1" dirty="0" smtClean="0">
                <a:solidFill>
                  <a:srgbClr val="C00000"/>
                </a:solidFill>
              </a:rPr>
              <a:t>FAMILY SEARCH :</a:t>
            </a:r>
          </a:p>
          <a:p>
            <a:r>
              <a:rPr lang="nl-BE" sz="2800" b="1" i="1" dirty="0" smtClean="0">
                <a:solidFill>
                  <a:srgbClr val="C00000"/>
                </a:solidFill>
              </a:rPr>
              <a:t>ZOEKEN VOOR</a:t>
            </a:r>
          </a:p>
          <a:p>
            <a:r>
              <a:rPr lang="nl-BE" sz="2800" b="1" i="1" dirty="0" smtClean="0">
                <a:solidFill>
                  <a:srgbClr val="C00000"/>
                </a:solidFill>
              </a:rPr>
              <a:t>BEGINNERS &amp;</a:t>
            </a:r>
          </a:p>
          <a:p>
            <a:r>
              <a:rPr lang="nl-BE" sz="2800" b="1" i="1" dirty="0" smtClean="0">
                <a:solidFill>
                  <a:srgbClr val="C00000"/>
                </a:solidFill>
              </a:rPr>
              <a:t>GEVORDERDEN</a:t>
            </a:r>
            <a:endParaRPr lang="nl-BE" sz="2800" b="1" i="1" dirty="0">
              <a:solidFill>
                <a:srgbClr val="C0000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9809826" y="5308895"/>
            <a:ext cx="11689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BE" sz="2400" b="1" i="1" dirty="0" smtClean="0">
                <a:solidFill>
                  <a:srgbClr val="00B0F0"/>
                </a:solidFill>
              </a:rPr>
              <a:t>Etienne</a:t>
            </a:r>
          </a:p>
          <a:p>
            <a:pPr algn="r"/>
            <a:r>
              <a:rPr lang="nl-BE" sz="2400" b="1" i="1" dirty="0" smtClean="0">
                <a:solidFill>
                  <a:srgbClr val="00B0F0"/>
                </a:solidFill>
              </a:rPr>
              <a:t>Huijghe</a:t>
            </a:r>
            <a:endParaRPr lang="nl-BE" sz="2400" b="1" i="1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26D0-23E8-478C-91DE-FC08028DD827}" type="datetime8">
              <a:rPr lang="nl-BE" smtClean="0"/>
              <a:t>9/03/2020 16:59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Etienne Huijghe         ldc SPELTINCX</a:t>
            </a:r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F21FE-3FB3-4EEE-ADF7-83AA4D6BD724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8993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i="1" dirty="0" smtClean="0"/>
              <a:t>PLAATS INVULLEN + TIK OP TEKST ONDER</a:t>
            </a:r>
            <a:endParaRPr lang="nl-BE" b="1" i="1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58FF2-CC6A-4F71-8C1D-F40995339B38}" type="datetime8">
              <a:rPr lang="nl-BE" smtClean="0"/>
              <a:t>9/03/2020 16:59</a:t>
            </a:fld>
            <a:endParaRPr lang="nl-BE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Etienne Huijghe         ldc SPELTINCX</a:t>
            </a:r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F21FE-3FB3-4EEE-ADF7-83AA4D6BD724}" type="slidenum">
              <a:rPr lang="nl-BE" smtClean="0"/>
              <a:t>3</a:t>
            </a:fld>
            <a:endParaRPr lang="nl-BE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25" y="2230799"/>
            <a:ext cx="10515601" cy="4161039"/>
          </a:xfrm>
          <a:prstGeom prst="rect">
            <a:avLst/>
          </a:prstGeom>
        </p:spPr>
      </p:pic>
      <p:sp>
        <p:nvSpPr>
          <p:cNvPr id="4" name="Pijl-rechts 3"/>
          <p:cNvSpPr/>
          <p:nvPr/>
        </p:nvSpPr>
        <p:spPr>
          <a:xfrm>
            <a:off x="467264" y="436758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Pijl-rechts 4"/>
          <p:cNvSpPr/>
          <p:nvPr/>
        </p:nvSpPr>
        <p:spPr>
          <a:xfrm rot="10800000">
            <a:off x="7016577" y="436758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Pijl-rechts 7"/>
          <p:cNvSpPr/>
          <p:nvPr/>
        </p:nvSpPr>
        <p:spPr>
          <a:xfrm>
            <a:off x="467264" y="570781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ekstvak 9"/>
          <p:cNvSpPr txBox="1"/>
          <p:nvPr/>
        </p:nvSpPr>
        <p:spPr>
          <a:xfrm>
            <a:off x="3468016" y="4425235"/>
            <a:ext cx="1905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i="1" dirty="0" smtClean="0">
                <a:solidFill>
                  <a:srgbClr val="FF0000"/>
                </a:solidFill>
              </a:rPr>
              <a:t>BVB ZWIJNAARDE</a:t>
            </a:r>
            <a:endParaRPr lang="nl-BE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26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i="1" dirty="0" smtClean="0"/>
              <a:t>KEUZE MAKEN</a:t>
            </a:r>
            <a:endParaRPr lang="nl-BE" b="1" i="1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460E-BD1F-490A-AC4D-FB29885F9415}" type="datetime8">
              <a:rPr lang="nl-BE" smtClean="0"/>
              <a:t>9/03/2020 16:59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Etienne Huijghe         ldc SPELTINCX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F21FE-3FB3-4EEE-ADF7-83AA4D6BD724}" type="slidenum">
              <a:rPr lang="nl-BE" smtClean="0"/>
              <a:t>4</a:t>
            </a:fld>
            <a:endParaRPr lang="nl-BE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550" y="2366962"/>
            <a:ext cx="6438900" cy="3447242"/>
          </a:xfrm>
          <a:prstGeom prst="rect">
            <a:avLst/>
          </a:prstGeom>
        </p:spPr>
      </p:pic>
      <p:sp>
        <p:nvSpPr>
          <p:cNvPr id="7" name="Pijl-rechts 6"/>
          <p:cNvSpPr/>
          <p:nvPr/>
        </p:nvSpPr>
        <p:spPr>
          <a:xfrm>
            <a:off x="2639683" y="3879300"/>
            <a:ext cx="5175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Pijl-rechts 7"/>
          <p:cNvSpPr/>
          <p:nvPr/>
        </p:nvSpPr>
        <p:spPr>
          <a:xfrm>
            <a:off x="2387346" y="474358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kstvak 8"/>
          <p:cNvSpPr txBox="1"/>
          <p:nvPr/>
        </p:nvSpPr>
        <p:spPr>
          <a:xfrm>
            <a:off x="7867291" y="4590519"/>
            <a:ext cx="1293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smtClean="0">
                <a:solidFill>
                  <a:srgbClr val="C00000"/>
                </a:solidFill>
              </a:rPr>
              <a:t>Voor 1796</a:t>
            </a:r>
          </a:p>
          <a:p>
            <a:r>
              <a:rPr lang="nl-BE" b="1" dirty="0" smtClean="0">
                <a:solidFill>
                  <a:srgbClr val="C00000"/>
                </a:solidFill>
              </a:rPr>
              <a:t>Na    1796</a:t>
            </a:r>
            <a:endParaRPr lang="nl-BE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54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i="1" dirty="0" smtClean="0"/>
              <a:t>ZWIJNAARDE DUS</a:t>
            </a:r>
            <a:endParaRPr lang="nl-BE" b="1" i="1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B855-B8F3-40D3-ABE2-65991A69E89F}" type="datetime8">
              <a:rPr lang="nl-BE" smtClean="0"/>
              <a:t>9/03/2020 16:59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Etienne Huijghe         ldc SPELTINCX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F21FE-3FB3-4EEE-ADF7-83AA4D6BD724}" type="slidenum">
              <a:rPr lang="nl-BE" smtClean="0"/>
              <a:t>5</a:t>
            </a:fld>
            <a:endParaRPr lang="nl-BE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117" y="2299567"/>
            <a:ext cx="6543675" cy="3552825"/>
          </a:xfrm>
          <a:prstGeom prst="rect">
            <a:avLst/>
          </a:prstGeom>
        </p:spPr>
      </p:pic>
      <p:sp>
        <p:nvSpPr>
          <p:cNvPr id="4" name="Pijl-rechts 3"/>
          <p:cNvSpPr/>
          <p:nvPr/>
        </p:nvSpPr>
        <p:spPr>
          <a:xfrm>
            <a:off x="2058913" y="417087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8084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i="1" dirty="0" smtClean="0"/>
              <a:t>OVERZICHT + KEUZE</a:t>
            </a:r>
            <a:endParaRPr lang="nl-BE" b="1" i="1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8216-912D-48FA-8B2D-579982E54C8F}" type="datetime8">
              <a:rPr lang="nl-BE" smtClean="0"/>
              <a:t>9/03/2020 16:59</a:t>
            </a:fld>
            <a:endParaRPr lang="nl-BE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Etienne Huijghe         ldc SPELTINCX</a:t>
            </a:r>
            <a:endParaRPr lang="nl-BE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F21FE-3FB3-4EEE-ADF7-83AA4D6BD724}" type="slidenum">
              <a:rPr lang="nl-BE" smtClean="0"/>
              <a:t>6</a:t>
            </a:fld>
            <a:endParaRPr lang="nl-BE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779" y="2393854"/>
            <a:ext cx="8455325" cy="3916057"/>
          </a:xfrm>
          <a:prstGeom prst="rect">
            <a:avLst/>
          </a:prstGeom>
        </p:spPr>
      </p:pic>
      <p:sp>
        <p:nvSpPr>
          <p:cNvPr id="4" name="Pijl-omlaag 3"/>
          <p:cNvSpPr/>
          <p:nvPr/>
        </p:nvSpPr>
        <p:spPr>
          <a:xfrm>
            <a:off x="2743201" y="203266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Pijl-omlaag 4"/>
          <p:cNvSpPr/>
          <p:nvPr/>
        </p:nvSpPr>
        <p:spPr>
          <a:xfrm>
            <a:off x="10110224" y="274921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4706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i="1" dirty="0" smtClean="0"/>
              <a:t>ZWIJNAARDE</a:t>
            </a:r>
            <a:endParaRPr lang="nl-BE" b="1" i="1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21691-0D22-490D-B6EB-B86371535ACA}" type="datetime8">
              <a:rPr lang="nl-BE" smtClean="0"/>
              <a:t>9/03/2020 16:59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Etienne Huijghe         ldc SPELTINCX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F21FE-3FB3-4EEE-ADF7-83AA4D6BD724}" type="slidenum">
              <a:rPr lang="nl-BE" smtClean="0"/>
              <a:t>7</a:t>
            </a:fld>
            <a:endParaRPr lang="nl-BE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89" y="2337758"/>
            <a:ext cx="10475650" cy="4054080"/>
          </a:xfrm>
          <a:prstGeom prst="rect">
            <a:avLst/>
          </a:prstGeom>
        </p:spPr>
      </p:pic>
      <p:sp>
        <p:nvSpPr>
          <p:cNvPr id="7" name="Pijl-omlaag 6"/>
          <p:cNvSpPr/>
          <p:nvPr/>
        </p:nvSpPr>
        <p:spPr>
          <a:xfrm>
            <a:off x="3217652" y="177081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Pijl-omlaag 7"/>
          <p:cNvSpPr/>
          <p:nvPr/>
        </p:nvSpPr>
        <p:spPr>
          <a:xfrm>
            <a:off x="10410788" y="274921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9253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BE" sz="4000" b="1" i="1" dirty="0" smtClean="0"/>
              <a:t>ZOEKAKTEN WAS GOED  - FS TOONDE DE WEG</a:t>
            </a:r>
            <a:endParaRPr lang="nl-BE" sz="4000" b="1" i="1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B24DD-9A91-438B-B925-9AE3F148B38E}" type="datetime8">
              <a:rPr lang="nl-BE" smtClean="0"/>
              <a:t>9/03/2020 16:59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Etienne Huijghe         ldc SPELTINCX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F21FE-3FB3-4EEE-ADF7-83AA4D6BD724}" type="slidenum">
              <a:rPr lang="nl-BE" smtClean="0"/>
              <a:t>8</a:t>
            </a:fld>
            <a:endParaRPr lang="nl-BE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890" y="2355011"/>
            <a:ext cx="6409786" cy="380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55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i="1" dirty="0" smtClean="0"/>
              <a:t>ZOEKEN VIA CATALOG</a:t>
            </a:r>
            <a:endParaRPr lang="nl-BE" b="1" i="1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6EA5-56B0-4D7C-B71B-0BB5E0B1A42B}" type="datetime8">
              <a:rPr lang="nl-BE" smtClean="0"/>
              <a:t>9/03/2020 16:59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Etienne Huijghe         ldc SPELTINCX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F21FE-3FB3-4EEE-ADF7-83AA4D6BD724}" type="slidenum">
              <a:rPr lang="nl-BE" smtClean="0"/>
              <a:t>9</a:t>
            </a:fld>
            <a:endParaRPr lang="nl-BE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79" y="2337758"/>
            <a:ext cx="10870721" cy="373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3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directiekamer">
  <a:themeElements>
    <a:clrScheme name="Ion-directiekamer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-directiekamer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-directiekamer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307</TotalTime>
  <Words>264</Words>
  <Application>Microsoft Office PowerPoint</Application>
  <PresentationFormat>Breedbeeld</PresentationFormat>
  <Paragraphs>104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5" baseType="lpstr">
      <vt:lpstr>Arial</vt:lpstr>
      <vt:lpstr>Calibri</vt:lpstr>
      <vt:lpstr>Century Gothic</vt:lpstr>
      <vt:lpstr>Wingdings 3</vt:lpstr>
      <vt:lpstr>Ion-directiekamer</vt:lpstr>
      <vt:lpstr>ZOEKEN : FAMILY SEARCH</vt:lpstr>
      <vt:lpstr>CATALOGUE</vt:lpstr>
      <vt:lpstr>PLAATS INVULLEN + TIK OP TEKST ONDER</vt:lpstr>
      <vt:lpstr>KEUZE MAKEN</vt:lpstr>
      <vt:lpstr>ZWIJNAARDE DUS</vt:lpstr>
      <vt:lpstr>OVERZICHT + KEUZE</vt:lpstr>
      <vt:lpstr>ZWIJNAARDE</vt:lpstr>
      <vt:lpstr>ZOEKAKTEN WAS GOED  - FS TOONDE DE WEG</vt:lpstr>
      <vt:lpstr>ZOEKEN VIA CATALOG</vt:lpstr>
      <vt:lpstr>SWIJNAARDE</vt:lpstr>
      <vt:lpstr>Bvb : SCHELDEWINDEKE(ook via PROSAPIA)</vt:lpstr>
      <vt:lpstr>FAMILY SEARCH/CATALOG/SCHELDEWINDEKE</vt:lpstr>
      <vt:lpstr>CATALOG</vt:lpstr>
      <vt:lpstr>CATALOGUE – RECHERCHER ER IS GELUKKIG MEER TE VINDEN DAN ° X ┼</vt:lpstr>
      <vt:lpstr>RECHERCHER + SCROLLEN</vt:lpstr>
      <vt:lpstr>DUTCH</vt:lpstr>
      <vt:lpstr>En ligne</vt:lpstr>
      <vt:lpstr>!!!!!! Meestal BLIJVEN scrollen om ……..</vt:lpstr>
      <vt:lpstr>BVB : °     X      &amp;     ┼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ZOEKEN : FAMILY SEARCH</dc:title>
  <dc:creator>etienne huyghe</dc:creator>
  <cp:lastModifiedBy>Etienne</cp:lastModifiedBy>
  <cp:revision>23</cp:revision>
  <dcterms:created xsi:type="dcterms:W3CDTF">2018-09-24T14:22:37Z</dcterms:created>
  <dcterms:modified xsi:type="dcterms:W3CDTF">2020-03-09T16:48:00Z</dcterms:modified>
</cp:coreProperties>
</file>