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82AA-0F11-47AB-9416-56F0BCADFB8E}" type="datetimeFigureOut">
              <a:rPr lang="nl-BE" smtClean="0"/>
              <a:t>21/11/2019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2B3F-9A1B-4B1A-922F-0D41EE22BD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390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82AA-0F11-47AB-9416-56F0BCADFB8E}" type="datetimeFigureOut">
              <a:rPr lang="nl-BE" smtClean="0"/>
              <a:t>21/11/2019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2B3F-9A1B-4B1A-922F-0D41EE22BD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11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82AA-0F11-47AB-9416-56F0BCADFB8E}" type="datetimeFigureOut">
              <a:rPr lang="nl-BE" smtClean="0"/>
              <a:t>21/11/2019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2B3F-9A1B-4B1A-922F-0D41EE22BD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329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82AA-0F11-47AB-9416-56F0BCADFB8E}" type="datetimeFigureOut">
              <a:rPr lang="nl-BE" smtClean="0"/>
              <a:t>21/11/2019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2B3F-9A1B-4B1A-922F-0D41EE22BD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477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82AA-0F11-47AB-9416-56F0BCADFB8E}" type="datetimeFigureOut">
              <a:rPr lang="nl-BE" smtClean="0"/>
              <a:t>21/11/2019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2B3F-9A1B-4B1A-922F-0D41EE22BD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877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82AA-0F11-47AB-9416-56F0BCADFB8E}" type="datetimeFigureOut">
              <a:rPr lang="nl-BE" smtClean="0"/>
              <a:t>21/11/2019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2B3F-9A1B-4B1A-922F-0D41EE22BD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243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82AA-0F11-47AB-9416-56F0BCADFB8E}" type="datetimeFigureOut">
              <a:rPr lang="nl-BE" smtClean="0"/>
              <a:t>21/11/2019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2B3F-9A1B-4B1A-922F-0D41EE22BD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421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82AA-0F11-47AB-9416-56F0BCADFB8E}" type="datetimeFigureOut">
              <a:rPr lang="nl-BE" smtClean="0"/>
              <a:t>21/11/2019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2B3F-9A1B-4B1A-922F-0D41EE22BD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357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82AA-0F11-47AB-9416-56F0BCADFB8E}" type="datetimeFigureOut">
              <a:rPr lang="nl-BE" smtClean="0"/>
              <a:t>21/11/2019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2B3F-9A1B-4B1A-922F-0D41EE22BD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629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82AA-0F11-47AB-9416-56F0BCADFB8E}" type="datetimeFigureOut">
              <a:rPr lang="nl-BE" smtClean="0"/>
              <a:t>21/11/2019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2B3F-9A1B-4B1A-922F-0D41EE22BD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078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82AA-0F11-47AB-9416-56F0BCADFB8E}" type="datetimeFigureOut">
              <a:rPr lang="nl-BE" smtClean="0"/>
              <a:t>21/11/2019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2B3F-9A1B-4B1A-922F-0D41EE22BD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674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A82AA-0F11-47AB-9416-56F0BCADFB8E}" type="datetimeFigureOut">
              <a:rPr lang="nl-BE" smtClean="0"/>
              <a:t>21/11/2019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02B3F-9A1B-4B1A-922F-0D41EE22BD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302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rchivesdepartementales.lenord.fr/?id=etat_civi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erfgoedmelle.be/werkgroep_genealogie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l.geneanet.orghttps/nl.geneanet.org/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rijwilligersrab.be/nl/node/67" TargetMode="External"/><Relationship Id="rId5" Type="http://schemas.openxmlformats.org/officeDocument/2006/relationships/hyperlink" Target="http://www.stamboomsurfpagina.nl/genzoek.html" TargetMode="External"/><Relationship Id="rId4" Type="http://schemas.openxmlformats.org/officeDocument/2006/relationships/hyperlink" Target="http://www.familiekundevlaanderen-meetjesland.be/web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tamboomsurfpagina.nl/genzoek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ZOEKEN</a:t>
            </a:r>
            <a:br>
              <a:rPr lang="nl-BE" dirty="0"/>
            </a:br>
            <a:r>
              <a:rPr lang="nl-BE" dirty="0"/>
              <a:t>Dc SPELTINCX - GENEALOGIE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21 november 2019</a:t>
            </a:r>
          </a:p>
          <a:p>
            <a:r>
              <a:rPr lang="nl-BE" dirty="0"/>
              <a:t>54PPP21112019</a:t>
            </a:r>
          </a:p>
          <a:p>
            <a:r>
              <a:rPr lang="nl-BE" dirty="0"/>
              <a:t>JAAR V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606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6105-4074-4E7D-B2FB-C0A300E8024A}" type="datetime8">
              <a:rPr lang="nl-BE" smtClean="0"/>
              <a:t>21/11/2019 21:01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DC SPELTINCX GENEALOGIE  Etienne Huijghe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F7D-1637-4507-946E-E7263477CA82}" type="slidenum">
              <a:rPr lang="nl-BE" smtClean="0"/>
              <a:t>10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498" y="2441572"/>
            <a:ext cx="5830114" cy="369621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25750" y="1104825"/>
            <a:ext cx="9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i="1" dirty="0"/>
              <a:t>EN TENSLOTTE  : FS GEBMOERBEKE1852IMG558V665</a:t>
            </a:r>
          </a:p>
        </p:txBody>
      </p:sp>
    </p:spTree>
    <p:extLst>
      <p:ext uri="{BB962C8B-B14F-4D97-AF65-F5344CB8AC3E}">
        <p14:creationId xmlns:p14="http://schemas.microsoft.com/office/powerpoint/2010/main" val="344213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86045" y="250968"/>
            <a:ext cx="5481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hlinkClick r:id="rId2"/>
              </a:rPr>
              <a:t>https://archivesdepartementales.lenord.fr/?id=etat_civil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017" y="1146280"/>
            <a:ext cx="8487960" cy="4496427"/>
          </a:xfrm>
          <a:prstGeom prst="rect">
            <a:avLst/>
          </a:prstGeom>
        </p:spPr>
      </p:pic>
      <p:sp>
        <p:nvSpPr>
          <p:cNvPr id="4" name="Pijl-rechts 3"/>
          <p:cNvSpPr/>
          <p:nvPr/>
        </p:nvSpPr>
        <p:spPr>
          <a:xfrm>
            <a:off x="2374609" y="36230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-rechts 4"/>
          <p:cNvSpPr/>
          <p:nvPr/>
        </p:nvSpPr>
        <p:spPr>
          <a:xfrm>
            <a:off x="2374609" y="41077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rechts 5"/>
          <p:cNvSpPr/>
          <p:nvPr/>
        </p:nvSpPr>
        <p:spPr>
          <a:xfrm rot="19467163">
            <a:off x="2544793" y="46795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907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13" y="570791"/>
            <a:ext cx="6897063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27" y="622550"/>
            <a:ext cx="6897063" cy="4991797"/>
          </a:xfrm>
          <a:prstGeom prst="rect">
            <a:avLst/>
          </a:prstGeom>
        </p:spPr>
      </p:pic>
      <p:sp>
        <p:nvSpPr>
          <p:cNvPr id="3" name="Pijl-rechts 2"/>
          <p:cNvSpPr/>
          <p:nvPr/>
        </p:nvSpPr>
        <p:spPr>
          <a:xfrm rot="9386576">
            <a:off x="6436599" y="40716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Pijl-omlaag 3"/>
          <p:cNvSpPr/>
          <p:nvPr/>
        </p:nvSpPr>
        <p:spPr>
          <a:xfrm rot="5400000">
            <a:off x="6748540" y="433509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-rechts 4"/>
          <p:cNvSpPr/>
          <p:nvPr/>
        </p:nvSpPr>
        <p:spPr>
          <a:xfrm rot="11216910">
            <a:off x="6475929" y="50464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rechts 5"/>
          <p:cNvSpPr/>
          <p:nvPr/>
        </p:nvSpPr>
        <p:spPr>
          <a:xfrm rot="16015190">
            <a:off x="5656114" y="5758097"/>
            <a:ext cx="810883" cy="595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rechts 6"/>
          <p:cNvSpPr/>
          <p:nvPr/>
        </p:nvSpPr>
        <p:spPr>
          <a:xfrm rot="16200000">
            <a:off x="3269412" y="55356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6194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437" y="3275397"/>
            <a:ext cx="5191850" cy="17909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40" y="656611"/>
            <a:ext cx="4867954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6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jl-omlaag 2"/>
          <p:cNvSpPr/>
          <p:nvPr/>
        </p:nvSpPr>
        <p:spPr>
          <a:xfrm>
            <a:off x="8358996" y="369210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Pijl-rechts 3"/>
          <p:cNvSpPr/>
          <p:nvPr/>
        </p:nvSpPr>
        <p:spPr>
          <a:xfrm>
            <a:off x="9169879" y="5003321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384" y="513943"/>
            <a:ext cx="6716062" cy="5830114"/>
          </a:xfrm>
          <a:prstGeom prst="rect">
            <a:avLst/>
          </a:prstGeom>
        </p:spPr>
      </p:pic>
      <p:sp>
        <p:nvSpPr>
          <p:cNvPr id="7" name="Pijl-rechts 6"/>
          <p:cNvSpPr/>
          <p:nvPr/>
        </p:nvSpPr>
        <p:spPr>
          <a:xfrm rot="10800000">
            <a:off x="8299817" y="5980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rechts 7"/>
          <p:cNvSpPr/>
          <p:nvPr/>
        </p:nvSpPr>
        <p:spPr>
          <a:xfrm rot="10800000">
            <a:off x="8237190" y="45305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rechts 9"/>
          <p:cNvSpPr/>
          <p:nvPr/>
        </p:nvSpPr>
        <p:spPr>
          <a:xfrm rot="10800000">
            <a:off x="8249098" y="50923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9468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54" y="268577"/>
            <a:ext cx="3848637" cy="271500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241" y="572147"/>
            <a:ext cx="5077534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6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43" y="551277"/>
            <a:ext cx="6801799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14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3702"/>
          </a:xfrm>
        </p:spPr>
        <p:txBody>
          <a:bodyPr/>
          <a:lstStyle/>
          <a:p>
            <a:r>
              <a:rPr lang="nl-BE" b="1" i="1" dirty="0" smtClean="0"/>
              <a:t>Zoeken in </a:t>
            </a:r>
            <a:r>
              <a:rPr lang="nl-BE" b="1" i="1" dirty="0"/>
              <a:t>M</a:t>
            </a:r>
            <a:r>
              <a:rPr lang="nl-BE" b="1" i="1" dirty="0" smtClean="0"/>
              <a:t>elle</a:t>
            </a:r>
            <a:endParaRPr lang="nl-BE" b="1" i="1" dirty="0"/>
          </a:p>
        </p:txBody>
      </p:sp>
      <p:sp>
        <p:nvSpPr>
          <p:cNvPr id="3" name="Rechthoek 2"/>
          <p:cNvSpPr/>
          <p:nvPr/>
        </p:nvSpPr>
        <p:spPr>
          <a:xfrm>
            <a:off x="2375428" y="4901751"/>
            <a:ext cx="5715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hlinkClick r:id="rId2"/>
              </a:rPr>
              <a:t>https://www.erfgoedmelle.be/werkgroep_genealogie.html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482" y="41950"/>
            <a:ext cx="5253867" cy="39940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99" y="2512236"/>
            <a:ext cx="6101449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35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544" y="172528"/>
            <a:ext cx="5883309" cy="592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6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60" y="1268323"/>
            <a:ext cx="6839905" cy="4286848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559732" y="2368169"/>
            <a:ext cx="4856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https</a:t>
            </a:r>
            <a:r>
              <a:rPr lang="nl-BE" dirty="0"/>
              <a:t>://</a:t>
            </a:r>
            <a:r>
              <a:rPr lang="nl-BE" dirty="0">
                <a:solidFill>
                  <a:schemeClr val="bg1"/>
                </a:solidFill>
                <a:hlinkClick r:id="rId2" action="ppaction://hlinksldjump" tooltip="RIJKSARCHIEF"/>
              </a:rPr>
              <a:t>search.arch.be/nl/zoeken-naar-personen</a:t>
            </a:r>
            <a:endParaRPr lang="nl-BE" dirty="0">
              <a:solidFill>
                <a:schemeClr val="bg1"/>
              </a:solidFill>
            </a:endParaRPr>
          </a:p>
          <a:p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3608196" y="2834731"/>
            <a:ext cx="5249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https://</a:t>
            </a:r>
            <a:r>
              <a:rPr lang="nl-BE" dirty="0">
                <a:solidFill>
                  <a:schemeClr val="bg1"/>
                </a:solidFill>
                <a:hlinkClick r:id="rId2" action="ppaction://hlinksldjump" tooltip="FAMILY SEARCH"/>
              </a:rPr>
              <a:t>www.familysearch.org/search/catalog/search</a:t>
            </a:r>
            <a:r>
              <a:rPr lang="nl-BE" dirty="0">
                <a:hlinkClick r:id="rId2" action="ppaction://hlinksldjump" tooltip="FAMILY SEARCH"/>
              </a:rPr>
              <a:t>/</a:t>
            </a:r>
            <a:endParaRPr lang="nl-BE" dirty="0"/>
          </a:p>
        </p:txBody>
      </p:sp>
      <p:sp>
        <p:nvSpPr>
          <p:cNvPr id="5" name="Rechthoek 4"/>
          <p:cNvSpPr/>
          <p:nvPr/>
        </p:nvSpPr>
        <p:spPr>
          <a:xfrm>
            <a:off x="3379955" y="3180018"/>
            <a:ext cx="1915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chemeClr val="bg1"/>
                </a:solidFill>
                <a:hlinkClick r:id="rId2" action="ppaction://hlinksldjump" tooltip="PROSAPIA"/>
              </a:rPr>
              <a:t>www.prosapia.be</a:t>
            </a:r>
            <a:r>
              <a:rPr lang="nl-BE" dirty="0"/>
              <a:t>/</a:t>
            </a:r>
          </a:p>
        </p:txBody>
      </p:sp>
      <p:sp>
        <p:nvSpPr>
          <p:cNvPr id="6" name="Rechthoek 5"/>
          <p:cNvSpPr/>
          <p:nvPr/>
        </p:nvSpPr>
        <p:spPr>
          <a:xfrm>
            <a:off x="4517366" y="3606905"/>
            <a:ext cx="509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chemeClr val="bg1"/>
                </a:solidFill>
                <a:hlinkClick r:id="rId4" tooltip="MEETJESLAND"/>
              </a:rPr>
              <a:t>www.familiekundevlaanderen-meetjesland.be/web</a:t>
            </a:r>
            <a:r>
              <a:rPr lang="nl-BE" dirty="0">
                <a:hlinkClick r:id="rId4" tooltip="MEETJESLAND"/>
              </a:rPr>
              <a:t>/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3308806" y="4009747"/>
            <a:ext cx="4936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hlinkClick r:id="rId5"/>
              </a:rPr>
              <a:t>http://www.stamboomsurfpagina.nl/genzoek.html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4418582" y="4412589"/>
            <a:ext cx="4257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https://</a:t>
            </a:r>
            <a:r>
              <a:rPr lang="nl-BE" dirty="0">
                <a:solidFill>
                  <a:schemeClr val="bg1"/>
                </a:solidFill>
                <a:hlinkClick r:id="rId6" tooltip="WEST-VLAANDEREN"/>
              </a:rPr>
              <a:t>www.vrijwilligersrab.be/nl/node/67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428200" y="4805966"/>
            <a:ext cx="5375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solidFill>
                  <a:schemeClr val="bg1"/>
                </a:solidFill>
                <a:hlinkClick r:id="rId7" tooltip="GENEANET"/>
              </a:rPr>
              <a:t>https://</a:t>
            </a:r>
            <a:r>
              <a:rPr lang="nl-BE" dirty="0" smtClean="0">
                <a:solidFill>
                  <a:schemeClr val="bg1"/>
                </a:solidFill>
                <a:hlinkClick r:id="rId7" tooltip="GENEANET"/>
              </a:rPr>
              <a:t>nl.geneanet.org</a:t>
            </a:r>
            <a:endParaRPr lang="nl-BE" dirty="0">
              <a:solidFill>
                <a:schemeClr val="bg1"/>
              </a:solidFill>
            </a:endParaRPr>
          </a:p>
          <a:p>
            <a:endParaRPr lang="nl-BE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9404-16BB-4C38-BF32-3775A6917E1B}" type="datetime8">
              <a:rPr lang="nl-BE" smtClean="0"/>
              <a:t>21/11/2019 20:56</a:t>
            </a:fld>
            <a:endParaRPr lang="nl-BE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DC SPELTINCX GENEALOGIE  Etienne Huijghe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F7D-1637-4507-946E-E7263477CA82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3109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i="1" dirty="0">
                <a:solidFill>
                  <a:srgbClr val="FF0000"/>
                </a:solidFill>
              </a:rPr>
              <a:t>DC SPELTINCX - GENEALOGIE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3200" b="1" dirty="0"/>
              <a:t>….en WE ZIJN ER WEER OP 5 DECEMBER 2012  </a:t>
            </a:r>
            <a:endParaRPr lang="nl-BE" sz="3200" b="1" dirty="0" smtClean="0"/>
          </a:p>
          <a:p>
            <a:r>
              <a:rPr lang="nl-BE" sz="3200" b="1" dirty="0" smtClean="0"/>
              <a:t>+ </a:t>
            </a:r>
            <a:r>
              <a:rPr lang="nl-BE" sz="3200" b="1" dirty="0"/>
              <a:t>OP 19 DECEMBER 2019    14 U 30</a:t>
            </a:r>
            <a:r>
              <a:rPr lang="nl-BE" sz="3200" b="1" dirty="0" smtClean="0"/>
              <a:t>’ (STARTERS)         </a:t>
            </a:r>
            <a:endParaRPr lang="nl-BE" sz="3200" b="1" dirty="0"/>
          </a:p>
        </p:txBody>
      </p:sp>
      <p:sp>
        <p:nvSpPr>
          <p:cNvPr id="4" name="Rechthoek 3"/>
          <p:cNvSpPr/>
          <p:nvPr/>
        </p:nvSpPr>
        <p:spPr>
          <a:xfrm>
            <a:off x="4265937" y="4692618"/>
            <a:ext cx="2866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WELKOM</a:t>
            </a:r>
            <a:endParaRPr lang="nl-N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996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524467" y="138825"/>
            <a:ext cx="4936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hlinkClick r:id="rId2"/>
              </a:rPr>
              <a:t>http://www.stamboomsurfpagina.nl/genzoek.html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04" y="635748"/>
            <a:ext cx="7134225" cy="29813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36" y="4118206"/>
            <a:ext cx="9144000" cy="180975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7CAC-0815-4F3E-A355-C1CD10C3F7D4}" type="datetime8">
              <a:rPr lang="nl-BE" smtClean="0"/>
              <a:t>21/11/2019 20:58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DC SPELTINCX GENEALOGIE  Etienne Huijghe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9833-30D1-498B-A4EB-BE29DD4565E6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124567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8" y="66633"/>
            <a:ext cx="1781424" cy="187668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330" y="143062"/>
            <a:ext cx="6287377" cy="117173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718" y="1442915"/>
            <a:ext cx="5801535" cy="43344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8" y="2025961"/>
            <a:ext cx="5940040" cy="120031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8" y="3308920"/>
            <a:ext cx="5940040" cy="1390844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3029-D660-4DB4-BC74-291C4A61C43B}" type="datetime8">
              <a:rPr lang="nl-BE" smtClean="0"/>
              <a:t>21/11/2019 20:59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DC SPELTINCX GENEALOGIE  Etienne Huijghe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F7D-1637-4507-946E-E7263477CA82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913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800" b="1" i="1" dirty="0">
                <a:solidFill>
                  <a:srgbClr val="FFC000"/>
                </a:solidFill>
              </a:rPr>
              <a:t>FAMILY SEARCH - ZOEKEN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86597" y="1794295"/>
            <a:ext cx="112488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>
                <a:solidFill>
                  <a:srgbClr val="FF0000"/>
                </a:solidFill>
              </a:rPr>
              <a:t>BVB</a:t>
            </a:r>
            <a:endParaRPr lang="nl-BE" sz="4800" b="1" i="1" dirty="0">
              <a:solidFill>
                <a:srgbClr val="FF0000"/>
              </a:solidFill>
            </a:endParaRPr>
          </a:p>
          <a:p>
            <a:r>
              <a:rPr lang="nl-BE" sz="2800" b="1" i="1" dirty="0"/>
              <a:t> Lichtervelde = </a:t>
            </a:r>
            <a:r>
              <a:rPr lang="nl-BE" sz="2800" b="1" i="1" dirty="0" err="1"/>
              <a:t>Leke</a:t>
            </a:r>
            <a:r>
              <a:rPr lang="nl-BE" sz="2800" b="1" i="1" dirty="0"/>
              <a:t> &amp; Lichtervelde</a:t>
            </a:r>
          </a:p>
          <a:p>
            <a:r>
              <a:rPr lang="nl-BE" sz="2800" b="1" i="1" dirty="0"/>
              <a:t> </a:t>
            </a:r>
            <a:r>
              <a:rPr lang="nl-BE" sz="2800" b="1" i="1" dirty="0" err="1"/>
              <a:t>Bovekerke</a:t>
            </a:r>
            <a:r>
              <a:rPr lang="nl-BE" sz="2800" b="1" i="1" dirty="0"/>
              <a:t> = </a:t>
            </a:r>
            <a:r>
              <a:rPr lang="nl-BE" sz="2800" b="1" i="1" dirty="0" err="1"/>
              <a:t>Boezinge</a:t>
            </a:r>
            <a:r>
              <a:rPr lang="nl-BE" sz="2800" b="1" i="1" dirty="0"/>
              <a:t> &amp; </a:t>
            </a:r>
            <a:r>
              <a:rPr lang="nl-BE" sz="2800" b="1" i="1" dirty="0" err="1"/>
              <a:t>Booitshoeke</a:t>
            </a:r>
            <a:r>
              <a:rPr lang="nl-BE" sz="2800" b="1" i="1" dirty="0"/>
              <a:t> &amp; </a:t>
            </a:r>
            <a:r>
              <a:rPr lang="nl-BE" sz="2800" b="1" i="1" dirty="0" err="1"/>
              <a:t>Bovekerke</a:t>
            </a:r>
            <a:r>
              <a:rPr lang="nl-BE" sz="2800" b="1" i="1" dirty="0"/>
              <a:t> = </a:t>
            </a:r>
            <a:r>
              <a:rPr lang="nl-BE" sz="2800" b="1" i="1" dirty="0" err="1"/>
              <a:t>img</a:t>
            </a:r>
            <a:r>
              <a:rPr lang="nl-BE" sz="2800" b="1" i="1" dirty="0"/>
              <a:t> 704 v 1016</a:t>
            </a:r>
          </a:p>
          <a:p>
            <a:r>
              <a:rPr lang="nl-BE" sz="2800" b="1" i="1" dirty="0"/>
              <a:t> </a:t>
            </a:r>
            <a:r>
              <a:rPr lang="nl-BE" sz="2800" b="1" i="1" dirty="0" err="1"/>
              <a:t>Lampernisse</a:t>
            </a:r>
            <a:r>
              <a:rPr lang="nl-BE" sz="2800" b="1" i="1" dirty="0"/>
              <a:t> = </a:t>
            </a:r>
            <a:r>
              <a:rPr lang="nl-BE" sz="2800" b="1" i="1" dirty="0" err="1"/>
              <a:t>Krombeke</a:t>
            </a:r>
            <a:r>
              <a:rPr lang="nl-BE" sz="2800" b="1" i="1" dirty="0"/>
              <a:t> &amp;  </a:t>
            </a:r>
            <a:r>
              <a:rPr lang="nl-BE" sz="2800" b="1" i="1" dirty="0" err="1"/>
              <a:t>Lampernisse</a:t>
            </a:r>
            <a:r>
              <a:rPr lang="nl-BE" sz="2800" b="1" i="1" dirty="0"/>
              <a:t> </a:t>
            </a:r>
            <a:r>
              <a:rPr lang="nl-BE" sz="2800" b="1" i="1" dirty="0" err="1"/>
              <a:t>img</a:t>
            </a:r>
            <a:r>
              <a:rPr lang="nl-BE" sz="2800" b="1" i="1" dirty="0"/>
              <a:t> 746 v 1031</a:t>
            </a:r>
          </a:p>
          <a:p>
            <a:r>
              <a:rPr lang="nl-BE" sz="2800" b="1" i="1" dirty="0"/>
              <a:t> Kaaskerke = Jabbeke &amp;  Kaaskerke &amp; </a:t>
            </a:r>
            <a:r>
              <a:rPr lang="nl-BE" sz="2800" b="1" i="1" dirty="0" err="1"/>
              <a:t>Kemmel</a:t>
            </a:r>
            <a:r>
              <a:rPr lang="nl-BE" sz="2800" b="1" i="1" dirty="0"/>
              <a:t> </a:t>
            </a:r>
          </a:p>
          <a:p>
            <a:r>
              <a:rPr lang="nl-BE" sz="2800" b="1" i="1" dirty="0"/>
              <a:t>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D42C-5476-43A4-BCFF-3A9D666B6851}" type="datetime8">
              <a:rPr lang="nl-BE" smtClean="0"/>
              <a:t>21/11/2019 20:59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DC SPELTINCX GENEALOGIE  Etienne Huijghe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F7D-1637-4507-946E-E7263477CA82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812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5400" b="1" dirty="0"/>
              <a:t>ALDFAER – ZOEKEN (personen)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E3A6-4E53-41B0-AC99-D94EF99B461D}" type="datetime8">
              <a:rPr lang="nl-BE" smtClean="0"/>
              <a:t>21/11/2019 21:00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DC SPELTINCX GENEALOGIE  Etienne Huijghe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F7D-1637-4507-946E-E7263477CA82}" type="slidenum">
              <a:rPr lang="nl-BE" smtClean="0"/>
              <a:t>6</a:t>
            </a:fld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790" y="1385606"/>
            <a:ext cx="6773220" cy="49707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1" y="1358982"/>
            <a:ext cx="4077269" cy="1657581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888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😏</a:t>
            </a:r>
          </a:p>
        </p:txBody>
      </p:sp>
      <p:sp>
        <p:nvSpPr>
          <p:cNvPr id="11" name="Schuine rand 10"/>
          <p:cNvSpPr/>
          <p:nvPr/>
        </p:nvSpPr>
        <p:spPr>
          <a:xfrm>
            <a:off x="740405" y="365125"/>
            <a:ext cx="1042416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1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58" y="4010420"/>
            <a:ext cx="4096322" cy="1676634"/>
          </a:xfrm>
          <a:prstGeom prst="rect">
            <a:avLst/>
          </a:prstGeom>
        </p:spPr>
      </p:pic>
      <p:sp>
        <p:nvSpPr>
          <p:cNvPr id="13" name="Schuine rand 12"/>
          <p:cNvSpPr/>
          <p:nvPr/>
        </p:nvSpPr>
        <p:spPr>
          <a:xfrm>
            <a:off x="651990" y="3244334"/>
            <a:ext cx="1042416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823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6105-4074-4E7D-B2FB-C0A300E8024A}" type="datetime8">
              <a:rPr lang="nl-BE" smtClean="0"/>
              <a:t>21/11/2019 21:00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DC SPELTINCX GENEALOGIE  Etienne Huijghe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F7D-1637-4507-946E-E7263477CA82}" type="slidenum">
              <a:rPr lang="nl-BE" smtClean="0"/>
              <a:t>7</a:t>
            </a:fld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737" y="308709"/>
            <a:ext cx="6811326" cy="57920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08" y="2898007"/>
            <a:ext cx="3829584" cy="1562318"/>
          </a:xfrm>
          <a:prstGeom prst="rect">
            <a:avLst/>
          </a:prstGeom>
        </p:spPr>
      </p:pic>
      <p:sp>
        <p:nvSpPr>
          <p:cNvPr id="7" name="Schuine rand 6"/>
          <p:cNvSpPr/>
          <p:nvPr/>
        </p:nvSpPr>
        <p:spPr>
          <a:xfrm>
            <a:off x="672859" y="1923690"/>
            <a:ext cx="1042416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195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6105-4074-4E7D-B2FB-C0A300E8024A}" type="datetime8">
              <a:rPr lang="nl-BE" smtClean="0"/>
              <a:t>21/11/2019 21:00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DC SPELTINCX GENEALOGIE  Etienne Huijghe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F7D-1637-4507-946E-E7263477CA82}" type="slidenum">
              <a:rPr lang="nl-BE" smtClean="0"/>
              <a:t>8</a:t>
            </a:fld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707" y="296520"/>
            <a:ext cx="6773220" cy="276263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38200" y="327804"/>
            <a:ext cx="35413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DE MOEDER VAN YOLANDE WEVER</a:t>
            </a:r>
          </a:p>
          <a:p>
            <a:r>
              <a:rPr lang="nl-BE" dirty="0"/>
              <a:t>= HELENA MENEVE 1906-1979</a:t>
            </a:r>
          </a:p>
          <a:p>
            <a:r>
              <a:rPr lang="nl-BE" dirty="0"/>
              <a:t>DE VADER = GUSTAAF WEVER 1906-</a:t>
            </a:r>
          </a:p>
          <a:p>
            <a:r>
              <a:rPr lang="nl-BE" dirty="0"/>
              <a:t>1995</a:t>
            </a:r>
          </a:p>
          <a:p>
            <a:r>
              <a:rPr lang="nl-BE" dirty="0"/>
              <a:t>JE KAN OOK PER JAAR ZOEKEN !!!!</a:t>
            </a:r>
          </a:p>
          <a:p>
            <a:r>
              <a:rPr lang="nl-BE" dirty="0"/>
              <a:t>Maar we zoeken dus 1800-1900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91" y="2897173"/>
            <a:ext cx="3858163" cy="166710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759" y="3174170"/>
            <a:ext cx="6754168" cy="2629267"/>
          </a:xfrm>
          <a:prstGeom prst="rect">
            <a:avLst/>
          </a:prstGeom>
        </p:spPr>
      </p:pic>
      <p:sp>
        <p:nvSpPr>
          <p:cNvPr id="9" name="Schuine rand 8"/>
          <p:cNvSpPr/>
          <p:nvPr/>
        </p:nvSpPr>
        <p:spPr>
          <a:xfrm>
            <a:off x="497444" y="2082130"/>
            <a:ext cx="1042416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4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97444" y="4694206"/>
            <a:ext cx="4073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OPA = CAROLUS °1879 GENT</a:t>
            </a:r>
          </a:p>
          <a:p>
            <a:r>
              <a:rPr lang="nl-BE" dirty="0"/>
              <a:t>OVEROPA = JOSEPHUS NORBERTUS °</a:t>
            </a:r>
            <a:r>
              <a:rPr lang="nl-BE" dirty="0" smtClean="0"/>
              <a:t>1852</a:t>
            </a:r>
          </a:p>
          <a:p>
            <a:r>
              <a:rPr lang="nl-BE" dirty="0" smtClean="0"/>
              <a:t>Dit wisten we dus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9468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6105-4074-4E7D-B2FB-C0A300E8024A}" type="datetime8">
              <a:rPr lang="nl-BE" smtClean="0"/>
              <a:t>21/11/2019 21:01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DC SPELTINCX GENEALOGIE  Etienne Huijghe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F7D-1637-4507-946E-E7263477CA82}" type="slidenum">
              <a:rPr lang="nl-BE" smtClean="0"/>
              <a:t>9</a:t>
            </a:fld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735" y="2017200"/>
            <a:ext cx="5753903" cy="427732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4" y="445352"/>
            <a:ext cx="6725589" cy="12098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7" name="Pijl-rechts 6"/>
          <p:cNvSpPr/>
          <p:nvPr/>
        </p:nvSpPr>
        <p:spPr>
          <a:xfrm rot="11147066">
            <a:off x="6701369" y="760789"/>
            <a:ext cx="978408" cy="721935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rechts 7"/>
          <p:cNvSpPr/>
          <p:nvPr/>
        </p:nvSpPr>
        <p:spPr>
          <a:xfrm rot="20714733">
            <a:off x="3303916" y="9684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4261449" y="978793"/>
            <a:ext cx="1380226" cy="1429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M</a:t>
            </a:r>
          </a:p>
        </p:txBody>
      </p:sp>
      <p:sp>
        <p:nvSpPr>
          <p:cNvPr id="10" name="Ovaal 9"/>
          <p:cNvSpPr/>
          <p:nvPr/>
        </p:nvSpPr>
        <p:spPr>
          <a:xfrm>
            <a:off x="9230264" y="4217689"/>
            <a:ext cx="2277374" cy="7936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bg1"/>
                </a:solidFill>
              </a:rPr>
              <a:t>EUREKA</a:t>
            </a:r>
            <a:endParaRPr lang="nl-BE" dirty="0">
              <a:solidFill>
                <a:schemeClr val="bg1"/>
              </a:solidFill>
            </a:endParaRPr>
          </a:p>
        </p:txBody>
      </p:sp>
      <p:cxnSp>
        <p:nvCxnSpPr>
          <p:cNvPr id="12" name="Rechte verbindingslijn met pijl 11"/>
          <p:cNvCxnSpPr/>
          <p:nvPr/>
        </p:nvCxnSpPr>
        <p:spPr>
          <a:xfrm flipH="1" flipV="1">
            <a:off x="8721306" y="4477109"/>
            <a:ext cx="776377" cy="137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H="1">
            <a:off x="7858665" y="4770408"/>
            <a:ext cx="1639018" cy="439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4291084" y="865608"/>
            <a:ext cx="132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MOERBEKE</a:t>
            </a:r>
          </a:p>
        </p:txBody>
      </p:sp>
      <p:cxnSp>
        <p:nvCxnSpPr>
          <p:cNvPr id="22" name="Rechte verbindingslijn met pijl 21"/>
          <p:cNvCxnSpPr/>
          <p:nvPr/>
        </p:nvCxnSpPr>
        <p:spPr>
          <a:xfrm flipH="1">
            <a:off x="8281358" y="4891177"/>
            <a:ext cx="1423359" cy="871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 flipH="1">
            <a:off x="601854" y="1887854"/>
            <a:ext cx="3570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ZOEKEN  </a:t>
            </a:r>
            <a:r>
              <a:rPr lang="nl-BE" dirty="0" err="1"/>
              <a:t>bvb</a:t>
            </a:r>
            <a:r>
              <a:rPr lang="nl-BE" dirty="0"/>
              <a:t> ALDFAER</a:t>
            </a:r>
          </a:p>
          <a:p>
            <a:r>
              <a:rPr lang="nl-BE" dirty="0"/>
              <a:t>RAB = PERSONEN</a:t>
            </a:r>
          </a:p>
          <a:p>
            <a:r>
              <a:rPr lang="nl-BE" dirty="0"/>
              <a:t>            NAAM</a:t>
            </a:r>
          </a:p>
          <a:p>
            <a:r>
              <a:rPr lang="nl-BE" dirty="0"/>
              <a:t>            PLAATS</a:t>
            </a:r>
          </a:p>
          <a:p>
            <a:r>
              <a:rPr lang="nl-BE" dirty="0"/>
              <a:t>            TIJD</a:t>
            </a:r>
          </a:p>
          <a:p>
            <a:r>
              <a:rPr lang="nl-BE" dirty="0"/>
              <a:t>            ARCHIEVEN</a:t>
            </a: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4" y="3574662"/>
            <a:ext cx="4467849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526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251</Words>
  <Application>Microsoft Office PowerPoint</Application>
  <PresentationFormat>Breedbeeld</PresentationFormat>
  <Paragraphs>78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ZOEKEN Dc SPELTINCX - GENEALOGIE</vt:lpstr>
      <vt:lpstr>PowerPoint-presentatie</vt:lpstr>
      <vt:lpstr>PowerPoint-presentatie</vt:lpstr>
      <vt:lpstr>PowerPoint-presentatie</vt:lpstr>
      <vt:lpstr>FAMILY SEARCH - ZOEKEN</vt:lpstr>
      <vt:lpstr>ALDFAER – ZOEKEN (personen)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Zoeken in Melle</vt:lpstr>
      <vt:lpstr>PowerPoint-presentatie</vt:lpstr>
      <vt:lpstr>DC SPELTINCX - GENEALOGIE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Etienne</dc:creator>
  <cp:lastModifiedBy>Etienne</cp:lastModifiedBy>
  <cp:revision>8</cp:revision>
  <dcterms:created xsi:type="dcterms:W3CDTF">2019-11-21T20:05:10Z</dcterms:created>
  <dcterms:modified xsi:type="dcterms:W3CDTF">2019-11-21T21:07:41Z</dcterms:modified>
</cp:coreProperties>
</file>