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57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93" r:id="rId21"/>
    <p:sldId id="294" r:id="rId22"/>
    <p:sldId id="295" r:id="rId23"/>
    <p:sldId id="296" r:id="rId24"/>
    <p:sldId id="274" r:id="rId25"/>
    <p:sldId id="27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78" r:id="rId34"/>
    <p:sldId id="279" r:id="rId35"/>
    <p:sldId id="280" r:id="rId36"/>
    <p:sldId id="281" r:id="rId37"/>
    <p:sldId id="282" r:id="rId38"/>
    <p:sldId id="285" r:id="rId39"/>
    <p:sldId id="290" r:id="rId40"/>
    <p:sldId id="291" r:id="rId41"/>
    <p:sldId id="309" r:id="rId42"/>
    <p:sldId id="284" r:id="rId43"/>
    <p:sldId id="286" r:id="rId44"/>
    <p:sldId id="287" r:id="rId45"/>
    <p:sldId id="289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EC76-13CB-4F97-8BAC-E2FB04F74578}" type="datetimeFigureOut">
              <a:rPr lang="nl-NL" smtClean="0"/>
              <a:pPr/>
              <a:t>18-10-2019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A909-F643-46EF-B8FF-BB9497C1643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BE" dirty="0" err="1" smtClean="0">
                <a:latin typeface="Arial Rounded MT Bold" pitchFamily="34" charset="0"/>
              </a:rPr>
              <a:t>Geneanet</a:t>
            </a:r>
            <a:r>
              <a:rPr lang="nl-BE" dirty="0" smtClean="0">
                <a:latin typeface="Arial Rounded MT Bold" pitchFamily="34" charset="0"/>
              </a:rPr>
              <a:t> voor starters en niet-premium gebruikers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err="1" smtClean="0">
                <a:latin typeface="Arial Rounded MT Bold" pitchFamily="34" charset="0"/>
              </a:rPr>
              <a:t>Speltincx</a:t>
            </a:r>
            <a:endParaRPr lang="nl-BE" b="1" dirty="0" smtClean="0">
              <a:latin typeface="Arial Rounded MT Bold" pitchFamily="34" charset="0"/>
            </a:endParaRPr>
          </a:p>
          <a:p>
            <a:r>
              <a:rPr lang="nl-BE" b="1" dirty="0" smtClean="0">
                <a:latin typeface="Arial Rounded MT Bold" pitchFamily="34" charset="0"/>
              </a:rPr>
              <a:t>17 oktober 2019</a:t>
            </a:r>
            <a:endParaRPr lang="nl-NL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/>
              <a:t>n</a:t>
            </a:r>
            <a:r>
              <a:rPr lang="nl-BE" dirty="0" smtClean="0"/>
              <a:t>u zijn we aangemeld</a:t>
            </a:r>
            <a:endParaRPr lang="nl-NL" dirty="0"/>
          </a:p>
        </p:txBody>
      </p:sp>
      <p:pic>
        <p:nvPicPr>
          <p:cNvPr id="4" name="Tijdelijke aanduiding voor inhoud 3" descr="aangem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8632"/>
            <a:ext cx="9073318" cy="4930688"/>
          </a:xfrm>
        </p:spPr>
      </p:pic>
      <p:sp>
        <p:nvSpPr>
          <p:cNvPr id="5" name="PIJL-RECHTS 4"/>
          <p:cNvSpPr/>
          <p:nvPr/>
        </p:nvSpPr>
        <p:spPr>
          <a:xfrm>
            <a:off x="4211960" y="3429000"/>
            <a:ext cx="1512168" cy="25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/>
              <a:t>n</a:t>
            </a:r>
            <a:r>
              <a:rPr lang="nl-BE" dirty="0" smtClean="0"/>
              <a:t>u zijn we aangemeld</a:t>
            </a:r>
            <a:endParaRPr lang="nl-NL" dirty="0"/>
          </a:p>
        </p:txBody>
      </p:sp>
      <p:pic>
        <p:nvPicPr>
          <p:cNvPr id="4" name="Tijdelijke aanduiding voor inhoud 3" descr="aangem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8632"/>
            <a:ext cx="9073318" cy="4930688"/>
          </a:xfrm>
        </p:spPr>
      </p:pic>
      <p:sp>
        <p:nvSpPr>
          <p:cNvPr id="5" name="PIJL-RECHTS 4"/>
          <p:cNvSpPr/>
          <p:nvPr/>
        </p:nvSpPr>
        <p:spPr>
          <a:xfrm>
            <a:off x="4211960" y="3789040"/>
            <a:ext cx="1512168" cy="25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/>
              <a:t>n</a:t>
            </a:r>
            <a:r>
              <a:rPr lang="nl-BE" dirty="0" smtClean="0"/>
              <a:t>u zijn we aangemeld</a:t>
            </a:r>
            <a:endParaRPr lang="nl-NL" dirty="0"/>
          </a:p>
        </p:txBody>
      </p:sp>
      <p:pic>
        <p:nvPicPr>
          <p:cNvPr id="4" name="Tijdelijke aanduiding voor inhoud 3" descr="aangem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8632"/>
            <a:ext cx="9073318" cy="4930688"/>
          </a:xfrm>
        </p:spPr>
      </p:pic>
      <p:sp>
        <p:nvSpPr>
          <p:cNvPr id="5" name="PIJL-RECHTS 4"/>
          <p:cNvSpPr/>
          <p:nvPr/>
        </p:nvSpPr>
        <p:spPr>
          <a:xfrm>
            <a:off x="4211960" y="4149080"/>
            <a:ext cx="1512168" cy="25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/>
              <a:t>n</a:t>
            </a:r>
            <a:r>
              <a:rPr lang="nl-BE" dirty="0" smtClean="0"/>
              <a:t>u zijn we aangemeld</a:t>
            </a:r>
            <a:endParaRPr lang="nl-NL" dirty="0"/>
          </a:p>
        </p:txBody>
      </p:sp>
      <p:pic>
        <p:nvPicPr>
          <p:cNvPr id="4" name="Tijdelijke aanduiding voor inhoud 3" descr="aangem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073318" cy="4930688"/>
          </a:xfrm>
        </p:spPr>
      </p:pic>
      <p:sp>
        <p:nvSpPr>
          <p:cNvPr id="5" name="Explosie 2 4"/>
          <p:cNvSpPr/>
          <p:nvPr/>
        </p:nvSpPr>
        <p:spPr>
          <a:xfrm>
            <a:off x="5220072" y="3789040"/>
            <a:ext cx="4176464" cy="2016224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Je stamboom tot nu toe</a:t>
            </a:r>
            <a:endParaRPr lang="nl-NL" dirty="0"/>
          </a:p>
        </p:txBody>
      </p:sp>
      <p:pic>
        <p:nvPicPr>
          <p:cNvPr id="4" name="Tijdelijke aanduiding voor inhoud 3" descr="be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83" y="2204864"/>
            <a:ext cx="9001244" cy="331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Je stamboom tot nu toe</a:t>
            </a:r>
            <a:endParaRPr lang="nl-NL" dirty="0"/>
          </a:p>
        </p:txBody>
      </p:sp>
      <p:pic>
        <p:nvPicPr>
          <p:cNvPr id="4" name="Tijdelijke aanduiding voor inhoud 3" descr="be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83" y="2204864"/>
            <a:ext cx="9001244" cy="3312367"/>
          </a:xfrm>
        </p:spPr>
      </p:pic>
      <p:sp>
        <p:nvSpPr>
          <p:cNvPr id="5" name="5-puntige ster 4"/>
          <p:cNvSpPr/>
          <p:nvPr/>
        </p:nvSpPr>
        <p:spPr>
          <a:xfrm>
            <a:off x="2555776" y="4797152"/>
            <a:ext cx="504056" cy="504056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nl-BE" dirty="0" smtClean="0"/>
              <a:t>Persoon bewerken</a:t>
            </a:r>
            <a:endParaRPr lang="nl-NL" dirty="0"/>
          </a:p>
        </p:txBody>
      </p:sp>
      <p:pic>
        <p:nvPicPr>
          <p:cNvPr id="4" name="Tijdelijke aanduiding voor inhoud 3" descr="bewerk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2337"/>
            <a:ext cx="9144000" cy="460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nl-BE" dirty="0" smtClean="0"/>
              <a:t>Persoon bewerken</a:t>
            </a:r>
            <a:endParaRPr lang="nl-NL" dirty="0"/>
          </a:p>
        </p:txBody>
      </p:sp>
      <p:pic>
        <p:nvPicPr>
          <p:cNvPr id="4" name="Tijdelijke aanduiding voor inhoud 3" descr="bewerk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2337"/>
            <a:ext cx="9144000" cy="4601688"/>
          </a:xfrm>
        </p:spPr>
      </p:pic>
      <p:sp>
        <p:nvSpPr>
          <p:cNvPr id="5" name="6-punts ster 4"/>
          <p:cNvSpPr/>
          <p:nvPr/>
        </p:nvSpPr>
        <p:spPr>
          <a:xfrm>
            <a:off x="3563888" y="2276872"/>
            <a:ext cx="936104" cy="1008112"/>
          </a:xfrm>
          <a:prstGeom prst="star6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nl-BE" dirty="0" smtClean="0"/>
              <a:t>Persoon wijzigen/aanvullen</a:t>
            </a:r>
            <a:endParaRPr lang="nl-NL" dirty="0"/>
          </a:p>
        </p:txBody>
      </p:sp>
      <p:pic>
        <p:nvPicPr>
          <p:cNvPr id="4" name="Tijdelijke aanduiding voor inhoud 3" descr="pers wijzi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51521"/>
            <a:ext cx="3672408" cy="5939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nl-BE" dirty="0" smtClean="0"/>
              <a:t>Geboorte</a:t>
            </a:r>
            <a:endParaRPr lang="nl-NL" dirty="0"/>
          </a:p>
        </p:txBody>
      </p:sp>
      <p:pic>
        <p:nvPicPr>
          <p:cNvPr id="4" name="Tijdelijke aanduiding voor inhoud 3" descr="pers wijzi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51521"/>
            <a:ext cx="3672408" cy="5939786"/>
          </a:xfrm>
        </p:spPr>
      </p:pic>
      <p:sp>
        <p:nvSpPr>
          <p:cNvPr id="5" name="Afgeronde rechthoek 4"/>
          <p:cNvSpPr/>
          <p:nvPr/>
        </p:nvSpPr>
        <p:spPr>
          <a:xfrm>
            <a:off x="4716016" y="3501008"/>
            <a:ext cx="144016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660232" y="3501008"/>
            <a:ext cx="1590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Kalender</a:t>
            </a:r>
          </a:p>
          <a:p>
            <a:r>
              <a:rPr lang="nl-BE" dirty="0" smtClean="0"/>
              <a:t>Aantekeningen</a:t>
            </a:r>
          </a:p>
          <a:p>
            <a:r>
              <a:rPr lang="nl-BE" dirty="0" smtClean="0"/>
              <a:t>Bronnen</a:t>
            </a:r>
          </a:p>
          <a:p>
            <a:r>
              <a:rPr lang="nl-BE" dirty="0" smtClean="0"/>
              <a:t>Getuigen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Startblad</a:t>
            </a:r>
            <a:endParaRPr lang="nl-NL" dirty="0"/>
          </a:p>
        </p:txBody>
      </p:sp>
      <p:pic>
        <p:nvPicPr>
          <p:cNvPr id="4" name="Tijdelijke aanduiding voor inhoud 3" descr="st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56" y="2132856"/>
            <a:ext cx="9150205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nl-BE" dirty="0" smtClean="0"/>
              <a:t>Kalender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3501008"/>
            <a:ext cx="1318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Gregoriaans</a:t>
            </a:r>
          </a:p>
          <a:p>
            <a:r>
              <a:rPr lang="nl-BE" dirty="0" smtClean="0"/>
              <a:t>Juliaans</a:t>
            </a:r>
          </a:p>
          <a:p>
            <a:r>
              <a:rPr lang="nl-BE" dirty="0" smtClean="0"/>
              <a:t>Frans</a:t>
            </a:r>
          </a:p>
          <a:p>
            <a:r>
              <a:rPr lang="nl-BE" dirty="0" smtClean="0"/>
              <a:t>Hebreeuw</a:t>
            </a:r>
            <a:endParaRPr lang="nl-NL" dirty="0"/>
          </a:p>
        </p:txBody>
      </p:sp>
      <p:pic>
        <p:nvPicPr>
          <p:cNvPr id="8" name="Tijdelijke aanduiding voor inhoud 7" descr="kal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9" y="836712"/>
            <a:ext cx="3505068" cy="5970014"/>
          </a:xfrm>
        </p:spPr>
      </p:pic>
      <p:sp>
        <p:nvSpPr>
          <p:cNvPr id="9" name="Afgeronde rechthoek 8"/>
          <p:cNvSpPr/>
          <p:nvPr/>
        </p:nvSpPr>
        <p:spPr>
          <a:xfrm>
            <a:off x="3563888" y="3861048"/>
            <a:ext cx="23042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Aantekening</a:t>
            </a:r>
            <a:endParaRPr lang="nl-NL" dirty="0"/>
          </a:p>
        </p:txBody>
      </p:sp>
      <p:pic>
        <p:nvPicPr>
          <p:cNvPr id="4" name="Tijdelijke aanduiding voor inhoud 3" descr="Aanteke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18900"/>
            <a:ext cx="8308652" cy="5539100"/>
          </a:xfrm>
        </p:spPr>
      </p:pic>
      <p:sp>
        <p:nvSpPr>
          <p:cNvPr id="5" name="Afgeronde rechthoek 4"/>
          <p:cNvSpPr/>
          <p:nvPr/>
        </p:nvSpPr>
        <p:spPr>
          <a:xfrm>
            <a:off x="539552" y="4941168"/>
            <a:ext cx="23042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Bron</a:t>
            </a:r>
            <a:endParaRPr lang="nl-NL" dirty="0"/>
          </a:p>
        </p:txBody>
      </p:sp>
      <p:pic>
        <p:nvPicPr>
          <p:cNvPr id="4" name="Tijdelijke aanduiding voor inhoud 3" descr="b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150096"/>
            <a:ext cx="7726168" cy="5707903"/>
          </a:xfrm>
        </p:spPr>
      </p:pic>
      <p:sp>
        <p:nvSpPr>
          <p:cNvPr id="5" name="Afgeronde rechthoek 4"/>
          <p:cNvSpPr/>
          <p:nvPr/>
        </p:nvSpPr>
        <p:spPr>
          <a:xfrm>
            <a:off x="683568" y="6021288"/>
            <a:ext cx="23042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Getuigen</a:t>
            </a:r>
            <a:endParaRPr lang="nl-NL" dirty="0"/>
          </a:p>
        </p:txBody>
      </p:sp>
      <p:pic>
        <p:nvPicPr>
          <p:cNvPr id="4" name="Tijdelijke aanduiding voor inhoud 3" descr="getui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90934"/>
            <a:ext cx="7623006" cy="3082281"/>
          </a:xfrm>
        </p:spPr>
      </p:pic>
      <p:sp>
        <p:nvSpPr>
          <p:cNvPr id="5" name="Afgeronde rechthoek 4"/>
          <p:cNvSpPr/>
          <p:nvPr/>
        </p:nvSpPr>
        <p:spPr>
          <a:xfrm>
            <a:off x="5796136" y="4005064"/>
            <a:ext cx="172819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nl-BE" dirty="0" smtClean="0"/>
              <a:t>toevoegen</a:t>
            </a:r>
            <a:endParaRPr lang="nl-NL" dirty="0"/>
          </a:p>
        </p:txBody>
      </p:sp>
      <p:pic>
        <p:nvPicPr>
          <p:cNvPr id="4" name="Tijdelijke aanduiding voor inhoud 3" descr="toevoe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079" y="1025946"/>
            <a:ext cx="8977921" cy="5571405"/>
          </a:xfrm>
        </p:spPr>
      </p:pic>
      <p:sp>
        <p:nvSpPr>
          <p:cNvPr id="5" name="Afgeronde rechthoek 4"/>
          <p:cNvSpPr/>
          <p:nvPr/>
        </p:nvSpPr>
        <p:spPr>
          <a:xfrm>
            <a:off x="323528" y="4293096"/>
            <a:ext cx="230425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Akte delen</a:t>
            </a:r>
            <a:endParaRPr lang="nl-NL" dirty="0"/>
          </a:p>
        </p:txBody>
      </p:sp>
      <p:pic>
        <p:nvPicPr>
          <p:cNvPr id="4" name="Tijdelijke aanduiding voor inhoud 3" descr="akte de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041006"/>
            <a:ext cx="9083513" cy="3620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134076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Toevoegen van akten in </a:t>
            </a:r>
            <a:r>
              <a:rPr lang="nl-NL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Geneanet</a:t>
            </a:r>
            <a:r>
              <a:rPr lang="nl-N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die consulteerbaar zijn voor alle gebruikers.</a:t>
            </a:r>
            <a:endParaRPr lang="nl-N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95736" y="0"/>
            <a:ext cx="4454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cap="none" spc="0" dirty="0" smtClean="0">
                <a:ln/>
                <a:solidFill>
                  <a:schemeClr val="accent3"/>
                </a:solidFill>
                <a:effectLst/>
              </a:rPr>
              <a:t>Gebruikersgids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35223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79712" y="0"/>
            <a:ext cx="511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cap="none" spc="0" dirty="0" smtClean="0">
                <a:ln/>
                <a:solidFill>
                  <a:schemeClr val="accent3"/>
                </a:solidFill>
                <a:effectLst/>
              </a:rPr>
              <a:t>Parochieregisters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49952" cy="626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1185" y="0"/>
            <a:ext cx="865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cap="none" spc="0" dirty="0" smtClean="0">
                <a:ln/>
                <a:solidFill>
                  <a:schemeClr val="accent3"/>
                </a:solidFill>
                <a:effectLst/>
              </a:rPr>
              <a:t>Akte van de Burgerlijke Stand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164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Aanmelden</a:t>
            </a:r>
            <a:endParaRPr lang="nl-NL" dirty="0"/>
          </a:p>
        </p:txBody>
      </p:sp>
      <p:pic>
        <p:nvPicPr>
          <p:cNvPr id="4" name="Tijdelijke aanduiding voor inhoud 3" descr="aanmel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238908"/>
            <a:ext cx="6629890" cy="5619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400213" y="0"/>
            <a:ext cx="427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dirty="0" smtClean="0">
                <a:ln/>
                <a:solidFill>
                  <a:schemeClr val="accent3"/>
                </a:solidFill>
              </a:rPr>
              <a:t>Notariële akte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41973" cy="640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21303" y="0"/>
            <a:ext cx="5235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dirty="0" smtClean="0">
                <a:ln/>
                <a:solidFill>
                  <a:schemeClr val="accent3"/>
                </a:solidFill>
              </a:rPr>
              <a:t>Andere archieven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253941" cy="61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3995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BE" sz="5400" b="1" dirty="0" smtClean="0">
                <a:ln/>
                <a:solidFill>
                  <a:schemeClr val="accent3"/>
                </a:solidFill>
              </a:rPr>
              <a:t>Volgend scherm</a:t>
            </a:r>
            <a:endParaRPr lang="nl-N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083" y="0"/>
            <a:ext cx="5132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51520" y="177281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latin typeface="Comic Sans MS" pitchFamily="66" charset="0"/>
              </a:rPr>
              <a:t>De informatie van je stamboom wordt hier overgenomen</a:t>
            </a:r>
            <a:endParaRPr lang="nl-NL" sz="2400" dirty="0">
              <a:latin typeface="Comic Sans MS" pitchFamily="66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3707904" y="764704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3707904" y="1340768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3707904" y="155679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V="1">
            <a:off x="3707904" y="1772816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V="1">
            <a:off x="3707904" y="1916832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3635896" y="2636912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>
            <a:off x="3635896" y="2636912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3635896" y="263691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683568" y="378904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Comic Sans MS" pitchFamily="66" charset="0"/>
              </a:rPr>
              <a:t>Knop indrukken en bestand kiezen, je kan meerder bestanden opladen.</a:t>
            </a:r>
            <a:endParaRPr lang="nl-NL" sz="2400" dirty="0">
              <a:latin typeface="Comic Sans MS" pitchFamily="66" charset="0"/>
            </a:endParaRPr>
          </a:p>
        </p:txBody>
      </p:sp>
      <p:sp>
        <p:nvSpPr>
          <p:cNvPr id="34" name="PIJL-RECHTS 33"/>
          <p:cNvSpPr/>
          <p:nvPr/>
        </p:nvSpPr>
        <p:spPr>
          <a:xfrm rot="2878214">
            <a:off x="3381521" y="5484444"/>
            <a:ext cx="10413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4139952" y="602128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611560" y="63093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Comic Sans MS" pitchFamily="66" charset="0"/>
              </a:rPr>
              <a:t>Tenslotte bevestigen</a:t>
            </a:r>
            <a:endParaRPr lang="nl-NL" sz="2400" dirty="0">
              <a:latin typeface="Comic Sans MS" pitchFamily="66" charset="0"/>
            </a:endParaRPr>
          </a:p>
        </p:txBody>
      </p:sp>
      <p:sp>
        <p:nvSpPr>
          <p:cNvPr id="37" name="PIJL-RECHTS 36"/>
          <p:cNvSpPr/>
          <p:nvPr/>
        </p:nvSpPr>
        <p:spPr>
          <a:xfrm>
            <a:off x="3779912" y="6525344"/>
            <a:ext cx="46085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/>
          <p:nvPr/>
        </p:nvSpPr>
        <p:spPr>
          <a:xfrm>
            <a:off x="8316416" y="638132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730426"/>
          </a:xfrm>
        </p:spPr>
        <p:txBody>
          <a:bodyPr>
            <a:normAutofit/>
          </a:bodyPr>
          <a:lstStyle/>
          <a:p>
            <a:r>
              <a:rPr lang="nl-BE" dirty="0" smtClean="0"/>
              <a:t>Verkeerde </a:t>
            </a:r>
            <a:r>
              <a:rPr lang="nl-BE" dirty="0" smtClean="0"/>
              <a:t>persoon:</a:t>
            </a:r>
            <a:br>
              <a:rPr lang="nl-BE" dirty="0" smtClean="0"/>
            </a:br>
            <a:r>
              <a:rPr lang="nl-BE" dirty="0" smtClean="0"/>
              <a:t>Probleem </a:t>
            </a:r>
            <a:r>
              <a:rPr lang="nl-BE" dirty="0" smtClean="0"/>
              <a:t>Links </a:t>
            </a:r>
            <a:r>
              <a:rPr lang="nl-BE" dirty="0" err="1" smtClean="0"/>
              <a:t>Geneanet</a:t>
            </a:r>
            <a:r>
              <a:rPr lang="nl-BE" dirty="0"/>
              <a:t> </a:t>
            </a:r>
            <a:r>
              <a:rPr lang="nl-BE" dirty="0" smtClean="0"/>
              <a:t>plaatsen en </a:t>
            </a:r>
            <a:r>
              <a:rPr lang="nl-BE" dirty="0" err="1" smtClean="0"/>
              <a:t>ont-linken</a:t>
            </a:r>
            <a:r>
              <a:rPr lang="nl-BE" dirty="0" smtClean="0"/>
              <a:t> op Blog archief </a:t>
            </a:r>
            <a:br>
              <a:rPr lang="nl-BE" dirty="0" smtClean="0"/>
            </a:br>
            <a:r>
              <a:rPr lang="nl-BE" dirty="0" smtClean="0"/>
              <a:t>04-2019 van </a:t>
            </a:r>
            <a:r>
              <a:rPr lang="nl-BE" dirty="0" smtClean="0"/>
              <a:t>04/04/2019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r>
              <a:rPr lang="nl-NL" dirty="0" smtClean="0"/>
              <a:t>http://www.bloggen.be/speltigen/archief.php?startdatum=1554069600&amp;stopdatum=1556661600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Linken met </a:t>
            </a:r>
            <a:r>
              <a:rPr lang="nl-BE" dirty="0" err="1" smtClean="0"/>
              <a:t>on-line</a:t>
            </a:r>
            <a:r>
              <a:rPr lang="nl-BE" dirty="0" smtClean="0"/>
              <a:t> registers</a:t>
            </a:r>
            <a:endParaRPr lang="nl-NL" dirty="0"/>
          </a:p>
        </p:txBody>
      </p:sp>
      <p:pic>
        <p:nvPicPr>
          <p:cNvPr id="4" name="Tijdelijke aanduiding voor inhoud 3" descr="link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8804"/>
            <a:ext cx="9069220" cy="3916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Land kiezen</a:t>
            </a:r>
            <a:endParaRPr lang="nl-NL" dirty="0"/>
          </a:p>
        </p:txBody>
      </p:sp>
      <p:pic>
        <p:nvPicPr>
          <p:cNvPr id="4" name="Tijdelijke aanduiding voor inhoud 3" descr="link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03088"/>
            <a:ext cx="9101988" cy="3902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Regio bepalen</a:t>
            </a:r>
            <a:endParaRPr lang="nl-NL" dirty="0"/>
          </a:p>
        </p:txBody>
      </p:sp>
      <p:pic>
        <p:nvPicPr>
          <p:cNvPr id="4" name="Tijdelijke aanduiding voor inhoud 3" descr="link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2198"/>
            <a:ext cx="9144000" cy="600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BE" dirty="0" smtClean="0"/>
              <a:t>Gemeente/parochie</a:t>
            </a:r>
            <a:endParaRPr lang="nl-NL" dirty="0"/>
          </a:p>
        </p:txBody>
      </p:sp>
      <p:pic>
        <p:nvPicPr>
          <p:cNvPr id="4" name="Tijdelijke aanduiding voor inhoud 3" descr="link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5" y="1425090"/>
            <a:ext cx="6594590" cy="5316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Connectie aanduiden</a:t>
            </a:r>
            <a:endParaRPr lang="nl-NL" dirty="0"/>
          </a:p>
        </p:txBody>
      </p:sp>
      <p:pic>
        <p:nvPicPr>
          <p:cNvPr id="4" name="Tijdelijke aanduiding voor inhoud 3" descr="links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1277"/>
            <a:ext cx="8136904" cy="609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Persoon aanduiden</a:t>
            </a:r>
            <a:endParaRPr lang="nl-NL" dirty="0"/>
          </a:p>
        </p:txBody>
      </p:sp>
      <p:pic>
        <p:nvPicPr>
          <p:cNvPr id="4" name="Tijdelijke aanduiding voor inhoud 3" descr="pers aandu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90348"/>
            <a:ext cx="9144000" cy="5545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Registreren</a:t>
            </a:r>
            <a:endParaRPr lang="nl-NL" dirty="0"/>
          </a:p>
        </p:txBody>
      </p:sp>
      <p:pic>
        <p:nvPicPr>
          <p:cNvPr id="4" name="Tijdelijke aanduiding voor inhoud 3" descr="registre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994790"/>
            <a:ext cx="6917922" cy="5863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resultaat</a:t>
            </a:r>
            <a:endParaRPr lang="nl-NL" dirty="0"/>
          </a:p>
        </p:txBody>
      </p:sp>
      <p:pic>
        <p:nvPicPr>
          <p:cNvPr id="4" name="Tijdelijke aanduiding voor inhoud 3" descr="resulta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530852"/>
            <a:ext cx="4176464" cy="6234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Eigen geplaatste akte </a:t>
            </a:r>
            <a:r>
              <a:rPr lang="nl-BE" dirty="0" err="1" smtClean="0"/>
              <a:t>ont-linken</a:t>
            </a:r>
            <a:endParaRPr lang="nl-NL" dirty="0"/>
          </a:p>
        </p:txBody>
      </p:sp>
      <p:pic>
        <p:nvPicPr>
          <p:cNvPr id="6" name="Tijdelijke aanduiding voor inhoud 5" descr="link verwijderen 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539746"/>
            <a:ext cx="9102060" cy="4625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Verkeerd toegewezen akte</a:t>
            </a:r>
            <a:endParaRPr lang="nl-NL" dirty="0"/>
          </a:p>
        </p:txBody>
      </p:sp>
      <p:pic>
        <p:nvPicPr>
          <p:cNvPr id="4" name="Tijdelijke aanduiding voor inhoud 3" descr="link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4396"/>
            <a:ext cx="6408712" cy="5125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Verkeerde persoon aanduiden</a:t>
            </a:r>
            <a:endParaRPr lang="nl-NL" dirty="0"/>
          </a:p>
        </p:txBody>
      </p:sp>
      <p:pic>
        <p:nvPicPr>
          <p:cNvPr id="4" name="Tijdelijke aanduiding voor inhoud 3" descr="links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71126"/>
            <a:ext cx="9073194" cy="4350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link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9212"/>
            <a:ext cx="9144000" cy="616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On-line</a:t>
            </a:r>
            <a:r>
              <a:rPr lang="nl-BE" dirty="0" smtClean="0"/>
              <a:t> link verwijderen</a:t>
            </a:r>
            <a:endParaRPr lang="nl-NL" dirty="0"/>
          </a:p>
        </p:txBody>
      </p:sp>
      <p:pic>
        <p:nvPicPr>
          <p:cNvPr id="4" name="Tijdelijke aanduiding voor inhoud 3" descr="online link verwijder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5831"/>
            <a:ext cx="9233452" cy="5932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51614" cy="15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467544" y="3140968"/>
            <a:ext cx="8262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Wat en voor wie?</a:t>
            </a:r>
            <a:endParaRPr lang="nl-NL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08720"/>
          </a:xfrm>
        </p:spPr>
        <p:txBody>
          <a:bodyPr/>
          <a:lstStyle/>
          <a:p>
            <a:r>
              <a:rPr lang="nl-BE" dirty="0" err="1" smtClean="0"/>
              <a:t>Geneastar</a:t>
            </a:r>
            <a:r>
              <a:rPr lang="nl-BE" dirty="0" smtClean="0"/>
              <a:t> is een onderliggende site van </a:t>
            </a:r>
            <a:r>
              <a:rPr lang="nl-BE" dirty="0" err="1" smtClean="0"/>
              <a:t>Geneanet</a:t>
            </a:r>
            <a:r>
              <a:rPr lang="nl-BE" dirty="0" smtClean="0"/>
              <a:t>.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03630" y="332656"/>
            <a:ext cx="538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Wat is </a:t>
            </a:r>
            <a:r>
              <a:rPr lang="nl-B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Geneastar</a:t>
            </a:r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nl-N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Afbeelding 9" descr="Gene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8030673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852" y="384473"/>
            <a:ext cx="9102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Wat is het doel van </a:t>
            </a:r>
            <a:r>
              <a:rPr lang="nl-B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Geneastar</a:t>
            </a:r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nl-N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9552" y="1412776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latin typeface="Comic Sans MS" pitchFamily="66" charset="0"/>
              </a:rPr>
              <a:t>1. In </a:t>
            </a:r>
            <a:r>
              <a:rPr lang="nl-BE" sz="4400" dirty="0" err="1" smtClean="0">
                <a:latin typeface="Comic Sans MS" pitchFamily="66" charset="0"/>
              </a:rPr>
              <a:t>Geneastar</a:t>
            </a:r>
            <a:r>
              <a:rPr lang="nl-BE" sz="4400" dirty="0" smtClean="0">
                <a:latin typeface="Comic Sans MS" pitchFamily="66" charset="0"/>
              </a:rPr>
              <a:t> kan je zoeken naar de </a:t>
            </a:r>
            <a:r>
              <a:rPr lang="nl-BE" sz="4400" dirty="0" err="1" smtClean="0">
                <a:latin typeface="Comic Sans MS" pitchFamily="66" charset="0"/>
              </a:rPr>
              <a:t>bio</a:t>
            </a:r>
            <a:r>
              <a:rPr lang="nl-BE" sz="4400" dirty="0" smtClean="0">
                <a:latin typeface="Comic Sans MS" pitchFamily="66" charset="0"/>
              </a:rPr>
              <a:t> van een bekend persoon en ook zijn stamboom raadplegen.</a:t>
            </a:r>
          </a:p>
          <a:p>
            <a:endParaRPr lang="nl-BE" sz="4400" dirty="0">
              <a:latin typeface="Comic Sans MS" pitchFamily="66" charset="0"/>
            </a:endParaRPr>
          </a:p>
          <a:p>
            <a:r>
              <a:rPr lang="nl-BE" sz="4400" dirty="0" smtClean="0">
                <a:latin typeface="Comic Sans MS" pitchFamily="66" charset="0"/>
              </a:rPr>
              <a:t>2. In </a:t>
            </a:r>
            <a:r>
              <a:rPr lang="nl-BE" sz="4400" dirty="0" err="1" smtClean="0">
                <a:latin typeface="Comic Sans MS" pitchFamily="66" charset="0"/>
              </a:rPr>
              <a:t>Geneastar</a:t>
            </a:r>
            <a:r>
              <a:rPr lang="nl-BE" sz="4400" dirty="0" smtClean="0">
                <a:latin typeface="Comic Sans MS" pitchFamily="66" charset="0"/>
              </a:rPr>
              <a:t> kan je een beroemd familielid toevoegen.</a:t>
            </a:r>
            <a:endParaRPr lang="nl-NL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71200" y="384473"/>
            <a:ext cx="820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1a:Consultatie van</a:t>
            </a:r>
            <a:r>
              <a:rPr kumimoji="0" lang="nl-BE" sz="5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persoon.</a:t>
            </a:r>
            <a:endParaRPr kumimoji="0" lang="nl-NL" sz="5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66183"/>
            <a:ext cx="8316416" cy="549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Startblad</a:t>
            </a:r>
            <a:endParaRPr lang="nl-NL" dirty="0"/>
          </a:p>
        </p:txBody>
      </p:sp>
      <p:pic>
        <p:nvPicPr>
          <p:cNvPr id="4" name="Tijdelijke aanduiding voor inhoud 3" descr="st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56" y="2132856"/>
            <a:ext cx="9150205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nl-BE" sz="5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2: Een familielid </a:t>
            </a:r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of een beroemd persoon waarvan je de stamboom hebt gemaakt, </a:t>
            </a:r>
            <a:r>
              <a:rPr lang="nl-BE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toevoegen</a:t>
            </a:r>
            <a:r>
              <a:rPr lang="nl-B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.</a:t>
            </a:r>
            <a:endParaRPr kumimoji="0" lang="nl-NL" sz="5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335699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>
                <a:latin typeface="Comic Sans MS" pitchFamily="66" charset="0"/>
              </a:rPr>
              <a:t>De persoon mag nog niet aanwezig zijn op </a:t>
            </a:r>
            <a:r>
              <a:rPr lang="nl-BE" sz="2400" dirty="0" err="1">
                <a:latin typeface="Comic Sans MS" pitchFamily="66" charset="0"/>
              </a:rPr>
              <a:t>GeneaStar</a:t>
            </a:r>
            <a:r>
              <a:rPr lang="nl-BE" sz="2400" dirty="0">
                <a:latin typeface="Comic Sans MS" pitchFamily="66" charset="0"/>
              </a:rPr>
              <a:t> en mag op uw stamboom niet verborgen zijn.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>
                <a:latin typeface="Comic Sans MS" pitchFamily="66" charset="0"/>
              </a:rPr>
              <a:t>Moet een historisch belang hebben, of populair zijn, of deel uitmaken van de collectiviteit (</a:t>
            </a:r>
            <a:r>
              <a:rPr lang="nl-BE" sz="2400" dirty="0" err="1">
                <a:latin typeface="Comic Sans MS" pitchFamily="66" charset="0"/>
              </a:rPr>
              <a:t>koninklijke</a:t>
            </a:r>
            <a:r>
              <a:rPr lang="nl-BE" sz="2400" dirty="0">
                <a:latin typeface="Comic Sans MS" pitchFamily="66" charset="0"/>
              </a:rPr>
              <a:t> voorouders worden niet aanvaard)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>
                <a:latin typeface="Comic Sans MS" pitchFamily="66" charset="0"/>
              </a:rPr>
              <a:t>De voorouders van de persoon moeten minstens 5 generaties bevatten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>
                <a:latin typeface="Comic Sans MS" pitchFamily="66" charset="0"/>
              </a:rPr>
              <a:t>Een portret (foto, schilderij of </a:t>
            </a:r>
            <a:r>
              <a:rPr lang="nl-BE" sz="2400" dirty="0" err="1">
                <a:latin typeface="Comic Sans MS" pitchFamily="66" charset="0"/>
              </a:rPr>
              <a:t>gravuur</a:t>
            </a:r>
            <a:r>
              <a:rPr lang="nl-BE" sz="2400" dirty="0">
                <a:latin typeface="Comic Sans MS" pitchFamily="66" charset="0"/>
              </a:rPr>
              <a:t>) moet aangebracht worden.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075240" cy="778098"/>
          </a:xfrm>
        </p:spPr>
        <p:txBody>
          <a:bodyPr/>
          <a:lstStyle/>
          <a:p>
            <a:r>
              <a:rPr lang="nl-BE" dirty="0" smtClean="0"/>
              <a:t>We scrollen naar onder</a:t>
            </a:r>
            <a:endParaRPr lang="nl-NL" dirty="0"/>
          </a:p>
        </p:txBody>
      </p:sp>
      <p:pic>
        <p:nvPicPr>
          <p:cNvPr id="8" name="Tijdelijke aanduiding voor inhoud 7" descr="ta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799292"/>
            <a:ext cx="7689204" cy="6058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922114"/>
          </a:xfrm>
        </p:spPr>
        <p:txBody>
          <a:bodyPr/>
          <a:lstStyle/>
          <a:p>
            <a:r>
              <a:rPr lang="nl-BE" dirty="0" smtClean="0"/>
              <a:t>Terug naar boven</a:t>
            </a:r>
            <a:endParaRPr lang="nl-NL" dirty="0"/>
          </a:p>
        </p:txBody>
      </p:sp>
      <p:pic>
        <p:nvPicPr>
          <p:cNvPr id="6" name="Tijdelijke aanduiding voor inhoud 5" descr="ik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04664" y="980728"/>
            <a:ext cx="12243231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nl-BE" dirty="0" smtClean="0"/>
              <a:t>Nu de ouders invullen</a:t>
            </a:r>
            <a:endParaRPr lang="nl-NL" dirty="0"/>
          </a:p>
        </p:txBody>
      </p:sp>
      <p:pic>
        <p:nvPicPr>
          <p:cNvPr id="4" name="Tijdelijke aanduiding voor inhoud 3" descr="oud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76671" y="959560"/>
            <a:ext cx="12287326" cy="589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BE" dirty="0"/>
              <a:t>n</a:t>
            </a:r>
            <a:r>
              <a:rPr lang="nl-BE" dirty="0" smtClean="0"/>
              <a:t>u zijn we aangemeld</a:t>
            </a:r>
            <a:endParaRPr lang="nl-NL" dirty="0"/>
          </a:p>
        </p:txBody>
      </p:sp>
      <p:pic>
        <p:nvPicPr>
          <p:cNvPr id="4" name="Tijdelijke aanduiding voor inhoud 3" descr="aangem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8632"/>
            <a:ext cx="9073318" cy="493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297</Words>
  <Application>Microsoft Office PowerPoint</Application>
  <PresentationFormat>Diavoorstelling (4:3)</PresentationFormat>
  <Paragraphs>71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Office-thema</vt:lpstr>
      <vt:lpstr>Geneanet voor starters en niet-premium gebruikers</vt:lpstr>
      <vt:lpstr>Startblad</vt:lpstr>
      <vt:lpstr>Aanmelden</vt:lpstr>
      <vt:lpstr>Registreren</vt:lpstr>
      <vt:lpstr>Startblad</vt:lpstr>
      <vt:lpstr>We scrollen naar onder</vt:lpstr>
      <vt:lpstr>Terug naar boven</vt:lpstr>
      <vt:lpstr>Nu de ouders invullen</vt:lpstr>
      <vt:lpstr>nu zijn we aangemeld</vt:lpstr>
      <vt:lpstr>nu zijn we aangemeld</vt:lpstr>
      <vt:lpstr>nu zijn we aangemeld</vt:lpstr>
      <vt:lpstr>nu zijn we aangemeld</vt:lpstr>
      <vt:lpstr>nu zijn we aangemeld</vt:lpstr>
      <vt:lpstr>Je stamboom tot nu toe</vt:lpstr>
      <vt:lpstr>Je stamboom tot nu toe</vt:lpstr>
      <vt:lpstr>Persoon bewerken</vt:lpstr>
      <vt:lpstr>Persoon bewerken</vt:lpstr>
      <vt:lpstr>Persoon wijzigen/aanvullen</vt:lpstr>
      <vt:lpstr>Geboorte</vt:lpstr>
      <vt:lpstr>Kalender</vt:lpstr>
      <vt:lpstr>Aantekening</vt:lpstr>
      <vt:lpstr>Bron</vt:lpstr>
      <vt:lpstr>Getuigen</vt:lpstr>
      <vt:lpstr>toevoegen</vt:lpstr>
      <vt:lpstr>Akte delen</vt:lpstr>
      <vt:lpstr>Dia 26</vt:lpstr>
      <vt:lpstr>Dia 27</vt:lpstr>
      <vt:lpstr>Dia 28</vt:lpstr>
      <vt:lpstr>Dia 29</vt:lpstr>
      <vt:lpstr>Dia 30</vt:lpstr>
      <vt:lpstr>Dia 31</vt:lpstr>
      <vt:lpstr>Dia 32</vt:lpstr>
      <vt:lpstr>Verkeerde persoon: Probleem Links Geneanet plaatsen en ont-linken op Blog archief  04-2019 van 04/04/2019</vt:lpstr>
      <vt:lpstr>Linken met on-line registers</vt:lpstr>
      <vt:lpstr>Land kiezen</vt:lpstr>
      <vt:lpstr>Regio bepalen</vt:lpstr>
      <vt:lpstr>Gemeente/parochie</vt:lpstr>
      <vt:lpstr>Connectie aanduiden</vt:lpstr>
      <vt:lpstr>Persoon aanduiden</vt:lpstr>
      <vt:lpstr>resultaat</vt:lpstr>
      <vt:lpstr>Eigen geplaatste akte ont-linken</vt:lpstr>
      <vt:lpstr>Verkeerd toegewezen akte</vt:lpstr>
      <vt:lpstr>Verkeerde persoon aanduiden</vt:lpstr>
      <vt:lpstr>Dia 44</vt:lpstr>
      <vt:lpstr>On-line link verwijderen</vt:lpstr>
      <vt:lpstr>Dia 46</vt:lpstr>
      <vt:lpstr>Dia 47</vt:lpstr>
      <vt:lpstr>Wat is het doel van Geneastar?</vt:lpstr>
      <vt:lpstr>Dia 49</vt:lpstr>
      <vt:lpstr>Dia 50</vt:lpstr>
    </vt:vector>
  </TitlesOfParts>
  <Company>acr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Geneanet voor starters en niet-premium gebruikers</dc:title>
  <dc:creator>Erwin</dc:creator>
  <cp:lastModifiedBy>Erwin</cp:lastModifiedBy>
  <cp:revision>7</cp:revision>
  <dcterms:created xsi:type="dcterms:W3CDTF">2019-10-07T14:00:14Z</dcterms:created>
  <dcterms:modified xsi:type="dcterms:W3CDTF">2019-10-18T11:24:00Z</dcterms:modified>
</cp:coreProperties>
</file>