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69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6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4DDAB-A83D-483B-A4E2-5B4B8DF6651B}" type="datetimeFigureOut">
              <a:rPr lang="nl-BE" smtClean="0"/>
              <a:t>22/10/2018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11982-1CE5-435D-A4BA-83C911CCF62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65749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D191-8C82-46C3-96C1-FD90C5DF17A9}" type="datetime1">
              <a:rPr lang="en-US" smtClean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Etienne Huijghe                                                  LDC SPELTINCX GENTBRUGGE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A07F-E13F-47F3-8774-16005E203B36}" type="datetime1">
              <a:rPr lang="en-US" smtClean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Etienne Huijghe                                                  LDC SPELTINCX GENTBRUGGE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B70A-4878-4B6E-90F2-CF03CBDF2D09}" type="datetime1">
              <a:rPr lang="en-US" smtClean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Etienne Huijghe                                                  LDC SPELTINCX GENTBRUGGE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628F-7281-4390-BD46-63C9C3710AB3}" type="datetime1">
              <a:rPr lang="en-US" smtClean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Etienne Huijghe                                                  LDC SPELTINCX GENTBRUGGE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49BB-BD0F-42DA-8559-C48752B9BFCF}" type="datetime1">
              <a:rPr lang="en-US" smtClean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Etienne Huijghe                                                  LDC SPELTINCX GENTBRUGGE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0970-1F50-40C2-9D79-D7824D1946B1}" type="datetime1">
              <a:rPr lang="en-US" smtClean="0"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Etienne Huijghe                                                  LDC SPELTINCX GENTBRUGGE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7BC0-CEFA-40C4-9068-F089B1490E6B}" type="datetime1">
              <a:rPr lang="en-US" smtClean="0"/>
              <a:t>10/22/2018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Etienne Huijghe                                                  LDC SPELTINCX GENTBRUGGE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2884-D929-4139-8A35-7489E11335C0}" type="datetime1">
              <a:rPr lang="en-US" smtClean="0"/>
              <a:t>10/22/2018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Etienne Huijghe                                                  LDC SPELTINCX GENTBRUGGE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607E-E3D4-4159-8D0C-A838EDD4DE41}" type="datetime1">
              <a:rPr lang="en-US" smtClean="0"/>
              <a:t>10/22/2018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Etienne Huijghe                                                  LDC SPELTINCX GENTBRUGGE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677B-31C8-479D-8A54-2AA23EA82B1A}" type="datetime1">
              <a:rPr lang="en-US" smtClean="0"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Etienne Huijghe                                                  LDC SPELTINCX GENTBRUGGE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7736-95EF-4AF0-BEE2-8EBD718AAB02}" type="datetime1">
              <a:rPr lang="en-US" smtClean="0"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Etienne Huijghe                                                  LDC SPELTINCX GENTBRUGGE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F8F2290-8561-49C3-849A-B2F5D654CD26}" type="datetime1">
              <a:rPr lang="en-US" smtClean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Etienne Huijghe                                                  LDC SPELTINCX GENTBRUGGE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ALDFAER</a:t>
            </a:r>
            <a:br>
              <a:rPr lang="nl-BE" dirty="0" smtClean="0"/>
            </a:br>
            <a:r>
              <a:rPr lang="nl-BE" dirty="0" smtClean="0"/>
              <a:t>VOOR</a:t>
            </a:r>
            <a:br>
              <a:rPr lang="nl-BE" dirty="0" smtClean="0"/>
            </a:br>
            <a:r>
              <a:rPr lang="nl-BE" dirty="0" smtClean="0"/>
              <a:t>STARTERS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BE" sz="3200" b="1" i="1" dirty="0" smtClean="0"/>
              <a:t>DC SPELTINCX </a:t>
            </a:r>
          </a:p>
          <a:p>
            <a:r>
              <a:rPr lang="nl-BE" b="1" dirty="0" smtClean="0">
                <a:solidFill>
                  <a:srgbClr val="FFFF00"/>
                </a:solidFill>
              </a:rPr>
              <a:t>VOORBEELD</a:t>
            </a:r>
            <a:r>
              <a:rPr lang="nl-BE" b="1" dirty="0" smtClean="0"/>
              <a:t> </a:t>
            </a:r>
            <a:endParaRPr lang="nl-BE" b="1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FA07-7AC9-4C88-BBC2-376304BF0F8D}" type="datetime1">
              <a:rPr lang="en-US" smtClean="0"/>
              <a:t>10/22/2018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Etienne Huijghe                                                  LDC SPELTINCX GENTBRUGGE</a:t>
            </a:r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392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35763" y="411241"/>
            <a:ext cx="7958331" cy="1077229"/>
          </a:xfrm>
        </p:spPr>
        <p:txBody>
          <a:bodyPr/>
          <a:lstStyle/>
          <a:p>
            <a:endParaRPr lang="nl-BE" dirty="0"/>
          </a:p>
        </p:txBody>
      </p:sp>
      <p:sp>
        <p:nvSpPr>
          <p:cNvPr id="3" name="Rechthoek 2"/>
          <p:cNvSpPr/>
          <p:nvPr/>
        </p:nvSpPr>
        <p:spPr>
          <a:xfrm>
            <a:off x="4040410" y="316351"/>
            <a:ext cx="399340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sz="5400" b="1" i="1" dirty="0"/>
              <a:t>KOPPELEN</a:t>
            </a:r>
            <a:endParaRPr lang="nl-BE" sz="5400" b="1" dirty="0"/>
          </a:p>
        </p:txBody>
      </p:sp>
      <p:sp>
        <p:nvSpPr>
          <p:cNvPr id="4" name="Tekstvak 3"/>
          <p:cNvSpPr txBox="1"/>
          <p:nvPr/>
        </p:nvSpPr>
        <p:spPr>
          <a:xfrm>
            <a:off x="4040410" y="1488470"/>
            <a:ext cx="391164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b="1" i="1" dirty="0" smtClean="0"/>
              <a:t>En je ziet respectievelijk :</a:t>
            </a:r>
          </a:p>
          <a:p>
            <a:endParaRPr lang="nl-BE" sz="2400" b="1" i="1" dirty="0" smtClean="0"/>
          </a:p>
          <a:p>
            <a:r>
              <a:rPr lang="nl-BE" sz="2400" b="1" i="1" dirty="0" smtClean="0"/>
              <a:t>PARTNER KOPPELEN</a:t>
            </a:r>
          </a:p>
          <a:p>
            <a:endParaRPr lang="nl-BE" sz="2400" b="1" i="1" dirty="0" smtClean="0"/>
          </a:p>
          <a:p>
            <a:r>
              <a:rPr lang="nl-BE" sz="2400" b="1" i="1" dirty="0" smtClean="0"/>
              <a:t>KIND KOPPELEN</a:t>
            </a:r>
          </a:p>
          <a:p>
            <a:r>
              <a:rPr lang="nl-BE" sz="2400" b="1" i="1" dirty="0" smtClean="0"/>
              <a:t>ZOON KOPPELEN</a:t>
            </a:r>
          </a:p>
          <a:p>
            <a:r>
              <a:rPr lang="nl-BE" sz="2400" b="1" i="1" dirty="0" smtClean="0"/>
              <a:t>DOCHTER KOPPELEN</a:t>
            </a:r>
          </a:p>
          <a:p>
            <a:r>
              <a:rPr lang="nl-BE" sz="2400" b="1" i="1" dirty="0" smtClean="0"/>
              <a:t>KINDERLOOS</a:t>
            </a:r>
          </a:p>
          <a:p>
            <a:endParaRPr lang="nl-BE" sz="2400" b="1" i="1" dirty="0" smtClean="0"/>
          </a:p>
          <a:p>
            <a:r>
              <a:rPr lang="nl-BE" sz="2400" b="1" i="1" dirty="0" smtClean="0"/>
              <a:t>OUDER KOPPELEN</a:t>
            </a:r>
          </a:p>
          <a:p>
            <a:r>
              <a:rPr lang="nl-BE" sz="2400" b="1" i="1" dirty="0" smtClean="0"/>
              <a:t>VADER KOPPELEN</a:t>
            </a:r>
          </a:p>
          <a:p>
            <a:r>
              <a:rPr lang="nl-BE" sz="2400" b="1" i="1" dirty="0" smtClean="0"/>
              <a:t>MOEDER KOPPELEN</a:t>
            </a:r>
            <a:endParaRPr lang="nl-BE" sz="2400" b="1" i="1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D97FE-6CED-44C8-86F8-A79A18309AB4}" type="datetime1">
              <a:rPr lang="en-US" smtClean="0"/>
              <a:t>10/22/2018</a:t>
            </a:fld>
            <a:endParaRPr lang="en-US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Etienne Huijghe                                                  LDC SPELTINCX GENTBRUGGE</a:t>
            </a:r>
            <a:endParaRPr lang="en-US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16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607E-E3D4-4159-8D0C-A838EDD4DE41}" type="datetime1">
              <a:rPr lang="en-US" smtClean="0"/>
              <a:t>10/22/2018</a:t>
            </a:fld>
            <a:endParaRPr lang="en-US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Etienne Huijghe                                                  LDC SPELTINCX GENTBRUGGE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kstvak 4"/>
          <p:cNvSpPr txBox="1"/>
          <p:nvPr/>
        </p:nvSpPr>
        <p:spPr>
          <a:xfrm>
            <a:off x="2682815" y="336430"/>
            <a:ext cx="7117654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b="1" i="1" dirty="0" smtClean="0">
                <a:solidFill>
                  <a:srgbClr val="FFFF00"/>
                </a:solidFill>
              </a:rPr>
              <a:t>EN…..VERGEET DE HANDLEIDING NIET TE GEBRUIKEN</a:t>
            </a:r>
          </a:p>
          <a:p>
            <a:r>
              <a:rPr lang="nl-BE" sz="2000" b="1" i="1" dirty="0" smtClean="0">
                <a:solidFill>
                  <a:srgbClr val="FFFF00"/>
                </a:solidFill>
              </a:rPr>
              <a:t>                                             BVB</a:t>
            </a:r>
          </a:p>
          <a:p>
            <a:endParaRPr lang="nl-BE" dirty="0"/>
          </a:p>
          <a:p>
            <a:r>
              <a:rPr lang="nl-BE" b="1" i="1" dirty="0" smtClean="0">
                <a:solidFill>
                  <a:schemeClr val="tx2">
                    <a:lumMod val="90000"/>
                  </a:schemeClr>
                </a:solidFill>
              </a:rPr>
              <a:t>NIEUW PERSOON INVOEREN</a:t>
            </a:r>
          </a:p>
          <a:p>
            <a:r>
              <a:rPr lang="nl-BE" b="1" i="1" dirty="0" smtClean="0">
                <a:solidFill>
                  <a:schemeClr val="tx2">
                    <a:lumMod val="90000"/>
                  </a:schemeClr>
                </a:solidFill>
              </a:rPr>
              <a:t>GA NAAR INDEX/NIEUW PERSOON EN…..</a:t>
            </a:r>
            <a:endParaRPr lang="nl-BE" b="1" i="1" dirty="0">
              <a:solidFill>
                <a:schemeClr val="tx2">
                  <a:lumMod val="90000"/>
                </a:schemeClr>
              </a:solidFill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851" y="1876100"/>
            <a:ext cx="10030377" cy="4029075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4145871" y="5992428"/>
            <a:ext cx="30364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i="1" dirty="0" smtClean="0">
                <a:solidFill>
                  <a:srgbClr val="00B0F0"/>
                </a:solidFill>
              </a:rPr>
              <a:t>ENZ…..ENZ…..ENZ……</a:t>
            </a:r>
            <a:endParaRPr lang="nl-BE" sz="2000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862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BE" sz="4800" b="1" dirty="0" smtClean="0"/>
              <a:t>CONCLUSIE :</a:t>
            </a:r>
            <a:endParaRPr lang="nl-BE" sz="4800" b="1" dirty="0"/>
          </a:p>
        </p:txBody>
      </p:sp>
      <p:sp>
        <p:nvSpPr>
          <p:cNvPr id="3" name="Tekstvak 2"/>
          <p:cNvSpPr txBox="1"/>
          <p:nvPr/>
        </p:nvSpPr>
        <p:spPr>
          <a:xfrm>
            <a:off x="2717321" y="2104845"/>
            <a:ext cx="7413376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4000" b="1" i="1" dirty="0" smtClean="0">
                <a:solidFill>
                  <a:schemeClr val="tx2">
                    <a:lumMod val="90000"/>
                  </a:schemeClr>
                </a:solidFill>
              </a:rPr>
              <a:t>1° INVOEREN</a:t>
            </a:r>
          </a:p>
          <a:p>
            <a:r>
              <a:rPr lang="nl-BE" sz="4000" b="1" i="1" dirty="0" smtClean="0">
                <a:solidFill>
                  <a:srgbClr val="FFFF00"/>
                </a:solidFill>
              </a:rPr>
              <a:t>2° KOPPELEN</a:t>
            </a:r>
          </a:p>
          <a:p>
            <a:endParaRPr lang="nl-BE" dirty="0"/>
          </a:p>
          <a:p>
            <a:r>
              <a:rPr lang="nl-BE" sz="3200" b="1" dirty="0" smtClean="0">
                <a:solidFill>
                  <a:srgbClr val="C00000"/>
                </a:solidFill>
              </a:rPr>
              <a:t>EN ALTIJD NAZIEN, SPEUREN NAAR</a:t>
            </a:r>
          </a:p>
          <a:p>
            <a:r>
              <a:rPr lang="nl-BE" sz="3200" b="1" dirty="0">
                <a:solidFill>
                  <a:srgbClr val="C00000"/>
                </a:solidFill>
              </a:rPr>
              <a:t> </a:t>
            </a:r>
            <a:r>
              <a:rPr lang="nl-BE" sz="3200" b="1" dirty="0" smtClean="0">
                <a:solidFill>
                  <a:srgbClr val="C00000"/>
                </a:solidFill>
              </a:rPr>
              <a:t>                     FOUTEN !!!!</a:t>
            </a:r>
          </a:p>
          <a:p>
            <a:r>
              <a:rPr lang="nl-BE" sz="3200" b="1" dirty="0" smtClean="0">
                <a:solidFill>
                  <a:srgbClr val="C00000"/>
                </a:solidFill>
              </a:rPr>
              <a:t>            </a:t>
            </a:r>
            <a:r>
              <a:rPr lang="nl-BE" sz="3200" b="1" dirty="0" smtClean="0">
                <a:solidFill>
                  <a:srgbClr val="92D050"/>
                </a:solidFill>
              </a:rPr>
              <a:t>(maken we allemaal !)</a:t>
            </a:r>
            <a:endParaRPr lang="nl-BE" sz="3200" b="1" dirty="0">
              <a:solidFill>
                <a:srgbClr val="92D050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45E9-B84A-46A1-A4F6-207064102EFE}" type="datetime1">
              <a:rPr lang="en-US" smtClean="0"/>
              <a:t>10/22/2018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Etienne Huijghe                                                  LDC SPELTINCX GENTBRUGGE</a:t>
            </a:r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326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9439" y="290471"/>
            <a:ext cx="5497022" cy="1077229"/>
          </a:xfrm>
        </p:spPr>
        <p:txBody>
          <a:bodyPr>
            <a:noAutofit/>
          </a:bodyPr>
          <a:lstStyle/>
          <a:p>
            <a:pPr algn="ctr"/>
            <a:r>
              <a:rPr lang="nl-BE" sz="3600" b="1" i="1" dirty="0" smtClean="0"/>
              <a:t>07 OKTOBER 2018</a:t>
            </a:r>
            <a:br>
              <a:rPr lang="nl-BE" sz="3600" b="1" i="1" dirty="0" smtClean="0"/>
            </a:br>
            <a:r>
              <a:rPr lang="nl-BE" sz="3600" b="1" i="1" dirty="0" smtClean="0"/>
              <a:t>GENEALOGIE </a:t>
            </a:r>
            <a:br>
              <a:rPr lang="nl-BE" sz="3600" b="1" i="1" dirty="0" smtClean="0"/>
            </a:br>
            <a:r>
              <a:rPr lang="nl-BE" sz="3600" b="1" i="1" dirty="0" smtClean="0"/>
              <a:t>DC SPELTINCX</a:t>
            </a:r>
            <a:endParaRPr lang="nl-BE" sz="3600" b="1" i="1" dirty="0"/>
          </a:p>
        </p:txBody>
      </p:sp>
      <p:sp>
        <p:nvSpPr>
          <p:cNvPr id="3" name="Rechthoek 2"/>
          <p:cNvSpPr/>
          <p:nvPr/>
        </p:nvSpPr>
        <p:spPr>
          <a:xfrm>
            <a:off x="5677411" y="1966670"/>
            <a:ext cx="521155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GENEALOGIE</a:t>
            </a:r>
          </a:p>
          <a:p>
            <a:pPr algn="ctr"/>
            <a:r>
              <a:rPr lang="nl-NL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DC SPELTINCX</a:t>
            </a:r>
          </a:p>
        </p:txBody>
      </p:sp>
      <p:sp>
        <p:nvSpPr>
          <p:cNvPr id="4" name="Rechthoek 3"/>
          <p:cNvSpPr/>
          <p:nvPr/>
        </p:nvSpPr>
        <p:spPr>
          <a:xfrm>
            <a:off x="2304305" y="4252671"/>
            <a:ext cx="718658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KENNIS MAKEN MET</a:t>
            </a:r>
          </a:p>
          <a:p>
            <a:pPr algn="ctr"/>
            <a:r>
              <a:rPr lang="nl-NL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ALDFAER</a:t>
            </a:r>
            <a:endParaRPr lang="nl-NL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Rechthoek 5"/>
          <p:cNvSpPr/>
          <p:nvPr/>
        </p:nvSpPr>
        <p:spPr>
          <a:xfrm flipH="1">
            <a:off x="2689447" y="2078814"/>
            <a:ext cx="1992702" cy="18466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KAN</a:t>
            </a:r>
            <a:endParaRPr lang="nl-NL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nl-NL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Eventueel</a:t>
            </a:r>
            <a:r>
              <a:rPr lang="nl-NL" sz="3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vervolgd</a:t>
            </a:r>
          </a:p>
          <a:p>
            <a:pPr algn="ctr"/>
            <a:r>
              <a:rPr lang="nl-NL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worden</a:t>
            </a:r>
            <a:endParaRPr lang="nl-NL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5AA4-C1D8-4D1C-8BAD-9D1F1C19FB72}" type="datetime1">
              <a:rPr lang="en-US" smtClean="0"/>
              <a:t>10/22/2018</a:t>
            </a:fld>
            <a:endParaRPr lang="en-US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Etienne Huijghe                                                  LDC SPELTINCX GENTBRUGGE</a:t>
            </a:r>
            <a:endParaRPr lang="en-US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125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ALDFAER</a:t>
            </a:r>
            <a:br>
              <a:rPr lang="nl-BE" dirty="0" smtClean="0"/>
            </a:br>
            <a:r>
              <a:rPr lang="nl-BE" dirty="0" smtClean="0"/>
              <a:t>NIET OP INTERNET (als je niet wilt)</a:t>
            </a:r>
            <a:endParaRPr lang="nl-BE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2884-D929-4139-8A35-7489E11335C0}" type="datetime1">
              <a:rPr lang="en-US" smtClean="0"/>
              <a:t>10/22/2018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Etienne Huijghe                                                  LDC SPELTINCX GENTBRUGGE</a:t>
            </a:r>
            <a:endParaRPr lang="en-US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3192" y="2205037"/>
            <a:ext cx="10118786" cy="4488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684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ALDFAER</a:t>
            </a:r>
            <a:br>
              <a:rPr lang="nl-BE" dirty="0" smtClean="0"/>
            </a:br>
            <a:r>
              <a:rPr lang="nl-BE" b="1" i="1" dirty="0" smtClean="0"/>
              <a:t>WAAROM ALDFAER GEBRUIKEN ?</a:t>
            </a:r>
            <a:endParaRPr lang="nl-BE" b="1" i="1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2884-D929-4139-8A35-7489E11335C0}" type="datetime1">
              <a:rPr lang="en-US" smtClean="0"/>
              <a:t>10/22/2018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Etienne Huijghe                                                  LDC SPELTINCX GENTBRUGGE</a:t>
            </a:r>
            <a:endParaRPr lang="en-US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423" y="1992703"/>
            <a:ext cx="10334445" cy="4700706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3942271" y="2406770"/>
            <a:ext cx="687525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BE" sz="2400" b="1" i="1" dirty="0" smtClean="0"/>
              <a:t>Uit : HANDLEIDING ALDFAER R7.0</a:t>
            </a:r>
            <a:endParaRPr lang="nl-BE" sz="2400" b="1" i="1" dirty="0"/>
          </a:p>
        </p:txBody>
      </p:sp>
    </p:spTree>
    <p:extLst>
      <p:ext uri="{BB962C8B-B14F-4D97-AF65-F5344CB8AC3E}">
        <p14:creationId xmlns:p14="http://schemas.microsoft.com/office/powerpoint/2010/main" val="1835403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sz="6000" b="1" i="1" dirty="0" smtClean="0"/>
              <a:t>PERSOON 1</a:t>
            </a:r>
            <a:r>
              <a:rPr lang="nl-BE" dirty="0" smtClean="0"/>
              <a:t>       </a:t>
            </a:r>
            <a:endParaRPr lang="nl-BE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1808" y="1988014"/>
            <a:ext cx="7958331" cy="284797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1263" y="5173196"/>
            <a:ext cx="4914899" cy="895350"/>
          </a:xfrm>
          <a:prstGeom prst="rect">
            <a:avLst/>
          </a:prstGeom>
        </p:spPr>
      </p:pic>
      <p:sp>
        <p:nvSpPr>
          <p:cNvPr id="5" name="Pijl-rechts 4"/>
          <p:cNvSpPr/>
          <p:nvPr/>
        </p:nvSpPr>
        <p:spPr>
          <a:xfrm>
            <a:off x="2611808" y="537855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Tekstvak 5"/>
          <p:cNvSpPr txBox="1"/>
          <p:nvPr/>
        </p:nvSpPr>
        <p:spPr>
          <a:xfrm>
            <a:off x="1635016" y="5173196"/>
            <a:ext cx="16914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 =</a:t>
            </a:r>
            <a:r>
              <a:rPr lang="nl-BE" dirty="0" smtClean="0">
                <a:solidFill>
                  <a:srgbClr val="FFFF00"/>
                </a:solidFill>
              </a:rPr>
              <a:t>ONDERAAN</a:t>
            </a:r>
          </a:p>
          <a:p>
            <a:r>
              <a:rPr lang="nl-BE" dirty="0" smtClean="0">
                <a:solidFill>
                  <a:srgbClr val="FFFF00"/>
                </a:solidFill>
              </a:rPr>
              <a:t>LINKS</a:t>
            </a:r>
            <a:endParaRPr lang="nl-BE" dirty="0">
              <a:solidFill>
                <a:srgbClr val="FFFF00"/>
              </a:solidFill>
            </a:endParaRP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20B0-A318-40EC-9346-4287973CC181}" type="datetime1">
              <a:rPr lang="en-US" smtClean="0"/>
              <a:t>10/22/2018</a:t>
            </a:fld>
            <a:endParaRPr lang="en-US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Etienne Huijghe                                                  LDC SPELTINCX GENTBRUGGE</a:t>
            </a:r>
            <a:endParaRPr lang="en-US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  <p:sp>
        <p:nvSpPr>
          <p:cNvPr id="10" name="Pijl-rechts 9"/>
          <p:cNvSpPr/>
          <p:nvPr/>
        </p:nvSpPr>
        <p:spPr>
          <a:xfrm>
            <a:off x="1768994" y="18483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14467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91039" y="329713"/>
            <a:ext cx="7958331" cy="1077229"/>
          </a:xfrm>
        </p:spPr>
        <p:txBody>
          <a:bodyPr>
            <a:normAutofit/>
          </a:bodyPr>
          <a:lstStyle/>
          <a:p>
            <a:pPr algn="ctr"/>
            <a:r>
              <a:rPr lang="nl-BE" sz="4000" b="1" i="1" dirty="0" smtClean="0"/>
              <a:t>PERSOON 2</a:t>
            </a:r>
            <a:endParaRPr lang="nl-BE" sz="4000" b="1" i="1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1547" y="1229677"/>
            <a:ext cx="9040483" cy="3943350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6455" y="5225266"/>
            <a:ext cx="2695575" cy="847725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6470204" y="5325962"/>
            <a:ext cx="1492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>
                <a:solidFill>
                  <a:srgbClr val="FFFF00"/>
                </a:solidFill>
              </a:rPr>
              <a:t>ONDERAAN</a:t>
            </a:r>
          </a:p>
          <a:p>
            <a:r>
              <a:rPr lang="nl-BE" dirty="0" smtClean="0">
                <a:solidFill>
                  <a:srgbClr val="FFFF00"/>
                </a:solidFill>
              </a:rPr>
              <a:t>RECHTS </a:t>
            </a:r>
            <a:r>
              <a:rPr lang="nl-BE" dirty="0" smtClean="0"/>
              <a:t>=</a:t>
            </a:r>
            <a:endParaRPr lang="nl-BE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829A-67ED-4626-8208-2AB8D052451E}" type="datetime1">
              <a:rPr lang="en-US" smtClean="0"/>
              <a:t>10/22/2018</a:t>
            </a:fld>
            <a:endParaRPr lang="en-US" dirty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Etienne Huijghe                                                  LDC SPELTINCX GENTBRUGGE</a:t>
            </a:r>
            <a:endParaRPr lang="en-US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555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BE" sz="5400" b="1" i="1" dirty="0" smtClean="0"/>
              <a:t>KOPPELEN</a:t>
            </a:r>
            <a:endParaRPr lang="nl-BE" sz="4800" b="1" i="1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1808" y="1885285"/>
            <a:ext cx="7839075" cy="2105025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272980" y="1968301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STAP 1=</a:t>
            </a:r>
          </a:p>
          <a:p>
            <a:r>
              <a:rPr lang="nl-BE" dirty="0" smtClean="0">
                <a:solidFill>
                  <a:srgbClr val="FFFF00"/>
                </a:solidFill>
              </a:rPr>
              <a:t>PERSOON</a:t>
            </a:r>
            <a:endParaRPr lang="nl-BE" dirty="0">
              <a:solidFill>
                <a:srgbClr val="FFFF00"/>
              </a:solidFill>
            </a:endParaRPr>
          </a:p>
        </p:txBody>
      </p:sp>
      <p:sp>
        <p:nvSpPr>
          <p:cNvPr id="5" name="Pijl-omlaag 4"/>
          <p:cNvSpPr/>
          <p:nvPr/>
        </p:nvSpPr>
        <p:spPr>
          <a:xfrm>
            <a:off x="4347713" y="119044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Tekstvak 5"/>
          <p:cNvSpPr txBox="1"/>
          <p:nvPr/>
        </p:nvSpPr>
        <p:spPr>
          <a:xfrm>
            <a:off x="2544793" y="4347714"/>
            <a:ext cx="44807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NIEUW</a:t>
            </a:r>
          </a:p>
          <a:p>
            <a:r>
              <a:rPr lang="nl-BE" dirty="0" smtClean="0"/>
              <a:t>VERWIJDER</a:t>
            </a:r>
          </a:p>
          <a:p>
            <a:r>
              <a:rPr lang="nl-BE" dirty="0" smtClean="0"/>
              <a:t>RAPPORTEN</a:t>
            </a:r>
          </a:p>
          <a:p>
            <a:r>
              <a:rPr lang="nl-BE" dirty="0" smtClean="0"/>
              <a:t>GEZIN   + tik = GEZIN KOPPELEN + tik =</a:t>
            </a:r>
            <a:endParaRPr lang="nl-BE" dirty="0"/>
          </a:p>
        </p:txBody>
      </p:sp>
      <p:sp>
        <p:nvSpPr>
          <p:cNvPr id="7" name="Tekstvak 6"/>
          <p:cNvSpPr txBox="1"/>
          <p:nvPr/>
        </p:nvSpPr>
        <p:spPr>
          <a:xfrm>
            <a:off x="1395834" y="4546120"/>
            <a:ext cx="10931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STAP 2=</a:t>
            </a:r>
          </a:p>
          <a:p>
            <a:r>
              <a:rPr lang="nl-BE" dirty="0" smtClean="0">
                <a:solidFill>
                  <a:srgbClr val="FFFF00"/>
                </a:solidFill>
              </a:rPr>
              <a:t>GEZIN</a:t>
            </a:r>
            <a:endParaRPr lang="nl-BE" dirty="0">
              <a:solidFill>
                <a:srgbClr val="FFFF00"/>
              </a:solidFill>
            </a:endParaRP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05C96-B25E-4E65-BD64-1E0175812048}" type="datetime1">
              <a:rPr lang="en-US" smtClean="0"/>
              <a:t>10/22/2018</a:t>
            </a:fld>
            <a:endParaRPr lang="en-US" dirty="0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Etienne Huijghe                                                  LDC SPELTINCX GENTBRUGGE</a:t>
            </a:r>
            <a:endParaRPr lang="en-US" dirty="0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  <p:sp>
        <p:nvSpPr>
          <p:cNvPr id="11" name="Pijl-rechts 10"/>
          <p:cNvSpPr/>
          <p:nvPr/>
        </p:nvSpPr>
        <p:spPr>
          <a:xfrm>
            <a:off x="1453190" y="51197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2542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BE" sz="4400" b="1" i="1" dirty="0"/>
              <a:t>KOPPELEN</a:t>
            </a:r>
            <a:endParaRPr lang="nl-BE" sz="4000" dirty="0"/>
          </a:p>
        </p:txBody>
      </p:sp>
      <p:sp>
        <p:nvSpPr>
          <p:cNvPr id="3" name="Tekstvak 2"/>
          <p:cNvSpPr txBox="1"/>
          <p:nvPr/>
        </p:nvSpPr>
        <p:spPr>
          <a:xfrm>
            <a:off x="5382883" y="2165230"/>
            <a:ext cx="1960793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 smtClean="0"/>
              <a:t>OUDER</a:t>
            </a:r>
          </a:p>
          <a:p>
            <a:r>
              <a:rPr lang="nl-BE" sz="2800" b="1" dirty="0" smtClean="0"/>
              <a:t>VADER</a:t>
            </a:r>
          </a:p>
          <a:p>
            <a:r>
              <a:rPr lang="nl-BE" sz="2800" b="1" dirty="0" smtClean="0"/>
              <a:t>MOEDER</a:t>
            </a:r>
          </a:p>
          <a:p>
            <a:r>
              <a:rPr lang="nl-BE" sz="2800" b="1" dirty="0" smtClean="0"/>
              <a:t>PARTNER</a:t>
            </a:r>
          </a:p>
          <a:p>
            <a:r>
              <a:rPr lang="nl-BE" sz="2800" b="1" dirty="0" smtClean="0"/>
              <a:t>KIND</a:t>
            </a:r>
          </a:p>
          <a:p>
            <a:r>
              <a:rPr lang="nl-BE" sz="2800" b="1" dirty="0" smtClean="0"/>
              <a:t>ZOON</a:t>
            </a:r>
          </a:p>
          <a:p>
            <a:r>
              <a:rPr lang="nl-BE" sz="2800" b="1" dirty="0" smtClean="0"/>
              <a:t>DOCHTER</a:t>
            </a:r>
            <a:endParaRPr lang="nl-BE" sz="2800" b="1" dirty="0"/>
          </a:p>
        </p:txBody>
      </p:sp>
      <p:sp>
        <p:nvSpPr>
          <p:cNvPr id="4" name="Pijl-rechts 3"/>
          <p:cNvSpPr/>
          <p:nvPr/>
        </p:nvSpPr>
        <p:spPr>
          <a:xfrm>
            <a:off x="4270075" y="347718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kstvak 4"/>
          <p:cNvSpPr txBox="1"/>
          <p:nvPr/>
        </p:nvSpPr>
        <p:spPr>
          <a:xfrm>
            <a:off x="1966823" y="3534835"/>
            <a:ext cx="2093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IN DIT GEVAL= tik</a:t>
            </a:r>
            <a:endParaRPr lang="nl-BE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5535-73BB-493A-975F-5E9EF0EB8A02}" type="datetime1">
              <a:rPr lang="en-US" smtClean="0"/>
              <a:t>10/22/2018</a:t>
            </a:fld>
            <a:endParaRPr lang="en-US" dirty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Etienne Huijghe                                                  LDC SPELTINCX GENTBRUGGE</a:t>
            </a:r>
            <a:endParaRPr lang="en-US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323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85929" y="238712"/>
            <a:ext cx="7958331" cy="1077229"/>
          </a:xfrm>
        </p:spPr>
        <p:txBody>
          <a:bodyPr>
            <a:normAutofit/>
          </a:bodyPr>
          <a:lstStyle/>
          <a:p>
            <a:pPr algn="ctr"/>
            <a:r>
              <a:rPr lang="nl-BE" sz="5400" b="1" i="1" dirty="0" smtClean="0"/>
              <a:t>RESULTAAT</a:t>
            </a:r>
            <a:endParaRPr lang="nl-BE" sz="5400" b="1" i="1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2701" y="1315941"/>
            <a:ext cx="8445261" cy="4267200"/>
          </a:xfrm>
          <a:prstGeom prst="rect">
            <a:avLst/>
          </a:prstGeom>
        </p:spPr>
      </p:pic>
      <p:sp>
        <p:nvSpPr>
          <p:cNvPr id="4" name="Pijl-rechts 3"/>
          <p:cNvSpPr/>
          <p:nvPr/>
        </p:nvSpPr>
        <p:spPr>
          <a:xfrm>
            <a:off x="907995" y="119044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kstvak 4"/>
          <p:cNvSpPr txBox="1"/>
          <p:nvPr/>
        </p:nvSpPr>
        <p:spPr>
          <a:xfrm>
            <a:off x="2812211" y="1274968"/>
            <a:ext cx="22797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b="1" dirty="0" smtClean="0">
                <a:solidFill>
                  <a:schemeClr val="bg2"/>
                </a:solidFill>
              </a:rPr>
              <a:t>Partner koppelen</a:t>
            </a:r>
            <a:endParaRPr lang="nl-BE" sz="2000" b="1" dirty="0">
              <a:solidFill>
                <a:schemeClr val="bg2"/>
              </a:solidFill>
            </a:endParaRPr>
          </a:p>
        </p:txBody>
      </p:sp>
      <p:sp>
        <p:nvSpPr>
          <p:cNvPr id="6" name="Pijl-rechts 5"/>
          <p:cNvSpPr/>
          <p:nvPr/>
        </p:nvSpPr>
        <p:spPr>
          <a:xfrm rot="10800000">
            <a:off x="4124638" y="171605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9F20-47E5-4507-8D19-1A2A2BF7E7F5}" type="datetime1">
              <a:rPr lang="en-US" smtClean="0"/>
              <a:t>10/22/2018</a:t>
            </a:fld>
            <a:endParaRPr lang="en-US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Etienne Huijghe                                                  LDC SPELTINCX GENTBRUGGE</a:t>
            </a:r>
            <a:endParaRPr lang="en-US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  <p:sp>
        <p:nvSpPr>
          <p:cNvPr id="10" name="Pijl-rechts 9"/>
          <p:cNvSpPr/>
          <p:nvPr/>
        </p:nvSpPr>
        <p:spPr>
          <a:xfrm>
            <a:off x="1131170" y="472727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06279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BE" sz="5400" b="1" i="1" dirty="0"/>
              <a:t>KOPPELEN</a:t>
            </a:r>
            <a:endParaRPr lang="nl-BE" sz="4800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1808" y="2256885"/>
            <a:ext cx="6306358" cy="3514187"/>
          </a:xfrm>
          <a:prstGeom prst="rect">
            <a:avLst/>
          </a:prstGeom>
        </p:spPr>
      </p:pic>
      <p:sp>
        <p:nvSpPr>
          <p:cNvPr id="4" name="Pijl-rechts 3"/>
          <p:cNvSpPr/>
          <p:nvPr/>
        </p:nvSpPr>
        <p:spPr>
          <a:xfrm>
            <a:off x="1509624" y="352934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Rechthoek 4"/>
          <p:cNvSpPr/>
          <p:nvPr/>
        </p:nvSpPr>
        <p:spPr>
          <a:xfrm>
            <a:off x="5368878" y="3244334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b="1" i="1" dirty="0"/>
              <a:t>KOPPELEN</a:t>
            </a:r>
            <a:endParaRPr lang="nl-BE" dirty="0"/>
          </a:p>
        </p:txBody>
      </p:sp>
      <p:sp>
        <p:nvSpPr>
          <p:cNvPr id="6" name="Pijl-rechts 5"/>
          <p:cNvSpPr/>
          <p:nvPr/>
        </p:nvSpPr>
        <p:spPr>
          <a:xfrm>
            <a:off x="1509624" y="408029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Pijl-rechts 6"/>
          <p:cNvSpPr/>
          <p:nvPr/>
        </p:nvSpPr>
        <p:spPr>
          <a:xfrm>
            <a:off x="1509624" y="456492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Tekstvak 8"/>
          <p:cNvSpPr txBox="1"/>
          <p:nvPr/>
        </p:nvSpPr>
        <p:spPr>
          <a:xfrm>
            <a:off x="3127478" y="3968668"/>
            <a:ext cx="57906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4000" b="1" i="1" dirty="0" smtClean="0">
                <a:solidFill>
                  <a:schemeClr val="bg2"/>
                </a:solidFill>
              </a:rPr>
              <a:t>Tik met </a:t>
            </a:r>
            <a:r>
              <a:rPr lang="nl-BE" sz="4000" b="1" i="1" dirty="0" err="1" smtClean="0">
                <a:solidFill>
                  <a:schemeClr val="bg2"/>
                </a:solidFill>
              </a:rPr>
              <a:t>rechtmuisknop</a:t>
            </a:r>
            <a:endParaRPr lang="nl-BE" sz="4000" b="1" i="1" dirty="0" smtClean="0">
              <a:solidFill>
                <a:schemeClr val="bg2"/>
              </a:solidFill>
            </a:endParaRPr>
          </a:p>
          <a:p>
            <a:r>
              <a:rPr lang="nl-BE" sz="4000" b="1" i="1" dirty="0" smtClean="0">
                <a:solidFill>
                  <a:schemeClr val="bg2"/>
                </a:solidFill>
              </a:rPr>
              <a:t>!!!!!!!!!!!!!!!!!!!!!!!!!!!!!!!!</a:t>
            </a:r>
            <a:endParaRPr lang="nl-BE" sz="4000" b="1" i="1" dirty="0">
              <a:solidFill>
                <a:schemeClr val="bg2"/>
              </a:solidFill>
            </a:endParaRPr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FCAA-1128-4313-9784-132E7C565460}" type="datetime1">
              <a:rPr lang="en-US" smtClean="0"/>
              <a:t>10/22/2018</a:t>
            </a:fld>
            <a:endParaRPr lang="en-US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Etienne Huijghe                                                  LDC SPELTINCX GENTBRUGGE</a:t>
            </a:r>
            <a:endParaRPr lang="en-US" dirty="0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193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500</TotalTime>
  <Words>239</Words>
  <Application>Microsoft Office PowerPoint</Application>
  <PresentationFormat>Breedbeeld</PresentationFormat>
  <Paragraphs>109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9" baseType="lpstr">
      <vt:lpstr>Arial</vt:lpstr>
      <vt:lpstr>Calibri</vt:lpstr>
      <vt:lpstr>MS Shell Dlg 2</vt:lpstr>
      <vt:lpstr>Wingdings</vt:lpstr>
      <vt:lpstr>Wingdings 3</vt:lpstr>
      <vt:lpstr>Madison</vt:lpstr>
      <vt:lpstr>ALDFAER VOOR STARTERS</vt:lpstr>
      <vt:lpstr>ALDFAER NIET OP INTERNET (als je niet wilt)</vt:lpstr>
      <vt:lpstr>ALDFAER WAAROM ALDFAER GEBRUIKEN ?</vt:lpstr>
      <vt:lpstr>PERSOON 1       </vt:lpstr>
      <vt:lpstr>PERSOON 2</vt:lpstr>
      <vt:lpstr>KOPPELEN</vt:lpstr>
      <vt:lpstr>KOPPELEN</vt:lpstr>
      <vt:lpstr>RESULTAAT</vt:lpstr>
      <vt:lpstr>KOPPELEN</vt:lpstr>
      <vt:lpstr>PowerPoint-presentatie</vt:lpstr>
      <vt:lpstr>PowerPoint-presentatie</vt:lpstr>
      <vt:lpstr>CONCLUSIE :</vt:lpstr>
      <vt:lpstr>07 OKTOBER 2018 GENEALOGIE  DC SPELTINCX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ALDFAER VOOR STARTERS</dc:title>
  <dc:creator>etienne huyghe</dc:creator>
  <cp:lastModifiedBy>etienne huyghe</cp:lastModifiedBy>
  <cp:revision>13</cp:revision>
  <dcterms:created xsi:type="dcterms:W3CDTF">2018-10-07T14:41:57Z</dcterms:created>
  <dcterms:modified xsi:type="dcterms:W3CDTF">2018-10-22T20:27:05Z</dcterms:modified>
</cp:coreProperties>
</file>