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386" y="19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0F2-6BAD-41C8-AA2B-0EC4EE7A732F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DC17-9980-4DD5-8E96-0A05803F4FC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0F2-6BAD-41C8-AA2B-0EC4EE7A732F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DC17-9980-4DD5-8E96-0A05803F4FC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0F2-6BAD-41C8-AA2B-0EC4EE7A732F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DC17-9980-4DD5-8E96-0A05803F4FC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0F2-6BAD-41C8-AA2B-0EC4EE7A732F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DC17-9980-4DD5-8E96-0A05803F4FC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0F2-6BAD-41C8-AA2B-0EC4EE7A732F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DC17-9980-4DD5-8E96-0A05803F4FC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0F2-6BAD-41C8-AA2B-0EC4EE7A732F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DC17-9980-4DD5-8E96-0A05803F4FC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0F2-6BAD-41C8-AA2B-0EC4EE7A732F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DC17-9980-4DD5-8E96-0A05803F4FC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0F2-6BAD-41C8-AA2B-0EC4EE7A732F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DC17-9980-4DD5-8E96-0A05803F4FC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0F2-6BAD-41C8-AA2B-0EC4EE7A732F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DC17-9980-4DD5-8E96-0A05803F4FC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0F2-6BAD-41C8-AA2B-0EC4EE7A732F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DC17-9980-4DD5-8E96-0A05803F4FC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30F2-6BAD-41C8-AA2B-0EC4EE7A732F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DC17-9980-4DD5-8E96-0A05803F4FC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930F2-6BAD-41C8-AA2B-0EC4EE7A732F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DC17-9980-4DD5-8E96-0A05803F4FC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1340768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Toevoegen van akten in </a:t>
            </a:r>
            <a:r>
              <a:rPr lang="nl-N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Geneanet</a:t>
            </a:r>
            <a:r>
              <a:rPr lang="nl-N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die consulteerbaar zijn voor alle gebruikers.</a:t>
            </a:r>
            <a:endParaRPr lang="nl-N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195736" y="0"/>
            <a:ext cx="4454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nl-BE" sz="5400" b="1" cap="none" spc="0" dirty="0" smtClean="0">
                <a:ln/>
                <a:solidFill>
                  <a:schemeClr val="accent3"/>
                </a:solidFill>
                <a:effectLst/>
              </a:rPr>
              <a:t>Gebruikersgids</a:t>
            </a:r>
            <a:endParaRPr lang="nl-N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635223" cy="58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979712" y="0"/>
            <a:ext cx="511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nl-BE" sz="5400" b="1" cap="none" spc="0" dirty="0" smtClean="0">
                <a:ln/>
                <a:solidFill>
                  <a:schemeClr val="accent3"/>
                </a:solidFill>
                <a:effectLst/>
              </a:rPr>
              <a:t>Parochieregisters</a:t>
            </a:r>
            <a:endParaRPr lang="nl-N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8349952" cy="626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11185" y="0"/>
            <a:ext cx="8655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nl-BE" sz="5400" b="1" cap="none" spc="0" dirty="0" smtClean="0">
                <a:ln/>
                <a:solidFill>
                  <a:schemeClr val="accent3"/>
                </a:solidFill>
                <a:effectLst/>
              </a:rPr>
              <a:t>Akte van de Burgerlijke Stand</a:t>
            </a:r>
            <a:endParaRPr lang="nl-N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316416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400213" y="0"/>
            <a:ext cx="4277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nl-BE" sz="5400" b="1" dirty="0" smtClean="0">
                <a:ln/>
                <a:solidFill>
                  <a:schemeClr val="accent3"/>
                </a:solidFill>
              </a:rPr>
              <a:t>Notariële akte</a:t>
            </a:r>
            <a:endParaRPr lang="nl-N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541973" cy="640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921303" y="0"/>
            <a:ext cx="5235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nl-BE" sz="5400" b="1" dirty="0" smtClean="0">
                <a:ln/>
                <a:solidFill>
                  <a:schemeClr val="accent3"/>
                </a:solidFill>
              </a:rPr>
              <a:t>Andere archieven</a:t>
            </a:r>
            <a:endParaRPr lang="nl-N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8253941" cy="619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0" y="0"/>
            <a:ext cx="39959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nl-BE" sz="5400" b="1" dirty="0" smtClean="0">
                <a:ln/>
                <a:solidFill>
                  <a:schemeClr val="accent3"/>
                </a:solidFill>
              </a:rPr>
              <a:t>Volgend scherm</a:t>
            </a:r>
            <a:endParaRPr lang="nl-N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1083" y="0"/>
            <a:ext cx="51329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51520" y="1772816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smtClean="0">
                <a:latin typeface="Comic Sans MS" pitchFamily="66" charset="0"/>
              </a:rPr>
              <a:t>De informatie van je stamboom wordt hier overgenomen</a:t>
            </a:r>
            <a:endParaRPr lang="nl-NL" sz="2400" dirty="0">
              <a:latin typeface="Comic Sans MS" pitchFamily="66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3707904" y="764704"/>
            <a:ext cx="72008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V="1">
            <a:off x="3707904" y="1340768"/>
            <a:ext cx="100811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V="1">
            <a:off x="3707904" y="1556792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 flipV="1">
            <a:off x="3707904" y="1772816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 flipV="1">
            <a:off x="3707904" y="1916832"/>
            <a:ext cx="86409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>
            <a:off x="3635896" y="2636912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/>
          <p:nvPr/>
        </p:nvCxnSpPr>
        <p:spPr>
          <a:xfrm>
            <a:off x="3635896" y="2636912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/>
          <p:cNvCxnSpPr/>
          <p:nvPr/>
        </p:nvCxnSpPr>
        <p:spPr>
          <a:xfrm>
            <a:off x="3635896" y="2636912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683568" y="3789040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latin typeface="Comic Sans MS" pitchFamily="66" charset="0"/>
              </a:rPr>
              <a:t>Knop indrukken en bestand kiezen, je kan meerder bestanden opladen.</a:t>
            </a:r>
            <a:endParaRPr lang="nl-NL" sz="2400" dirty="0">
              <a:latin typeface="Comic Sans MS" pitchFamily="66" charset="0"/>
            </a:endParaRPr>
          </a:p>
        </p:txBody>
      </p:sp>
      <p:sp>
        <p:nvSpPr>
          <p:cNvPr id="34" name="PIJL-RECHTS 33"/>
          <p:cNvSpPr/>
          <p:nvPr/>
        </p:nvSpPr>
        <p:spPr>
          <a:xfrm rot="2878214">
            <a:off x="3381521" y="5484444"/>
            <a:ext cx="10413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4139952" y="6021288"/>
            <a:ext cx="115212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611560" y="630932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latin typeface="Comic Sans MS" pitchFamily="66" charset="0"/>
              </a:rPr>
              <a:t>Tenslotte bevestigen</a:t>
            </a:r>
            <a:endParaRPr lang="nl-NL" sz="2400" dirty="0">
              <a:latin typeface="Comic Sans MS" pitchFamily="66" charset="0"/>
            </a:endParaRPr>
          </a:p>
        </p:txBody>
      </p:sp>
      <p:sp>
        <p:nvSpPr>
          <p:cNvPr id="37" name="PIJL-RECHTS 36"/>
          <p:cNvSpPr/>
          <p:nvPr/>
        </p:nvSpPr>
        <p:spPr>
          <a:xfrm>
            <a:off x="3779912" y="6525344"/>
            <a:ext cx="46085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8316416" y="6381328"/>
            <a:ext cx="72008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47</Words>
  <Application>Microsoft Office PowerPoint</Application>
  <PresentationFormat>Diavoorstelling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Company>acr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Erwin</dc:creator>
  <cp:lastModifiedBy>Erwin</cp:lastModifiedBy>
  <cp:revision>1</cp:revision>
  <dcterms:created xsi:type="dcterms:W3CDTF">2019-02-07T21:37:15Z</dcterms:created>
  <dcterms:modified xsi:type="dcterms:W3CDTF">2019-02-07T22:24:23Z</dcterms:modified>
</cp:coreProperties>
</file>