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1BAFB-96DB-4462-99FB-4B615048861C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49E1-5002-44A2-8D39-573E6137B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98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95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7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595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857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54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9E1-5002-44A2-8D39-573E6137B29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04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65CD28-A5A0-440E-B525-8A8841F50BE5}" type="datetimeFigureOut">
              <a:rPr lang="nl-BE" smtClean="0"/>
              <a:t>27/10/2011</a:t>
            </a:fld>
            <a:endParaRPr lang="nl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56286-1DFC-4B9B-A37F-9ABD15970E81}" type="slidenum">
              <a:rPr lang="nl-BE" smtClean="0"/>
              <a:t>‹nr.›</a:t>
            </a:fld>
            <a:endParaRPr lang="nl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600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worldpressphoto.org/yea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blikopnieuws.nl/bericht/1977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worldpressphoto.org/yea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rtl.nl/(/actueel/rtlnieuws/buitenland/)/components/actueel/rtlnieuws/2007/02_februari/09/buitenland/0209_1100_WorldPressPhoto_2006_winnaars.x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worldpressphoto.org/yea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letsgodigital.org/nl/18390/world-press-photo-200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worldpressphoto.org/yea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nos.nl/artikel/83343-world-press-photo-2008-voor-amerikaa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worldpressphoto.org/yea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standaard.be/artikel/detail.aspx?artikelid=DMF20100212_0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/>
          <a:lstStyle/>
          <a:p>
            <a:r>
              <a:rPr lang="nl-BE" dirty="0" smtClean="0"/>
              <a:t>World </a:t>
            </a:r>
            <a:r>
              <a:rPr lang="nl-BE" dirty="0" err="1" smtClean="0"/>
              <a:t>press</a:t>
            </a:r>
            <a:r>
              <a:rPr lang="nl-BE" dirty="0" smtClean="0"/>
              <a:t> </a:t>
            </a:r>
            <a:r>
              <a:rPr lang="nl-BE" dirty="0" err="1" smtClean="0"/>
              <a:t>photo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Sarah </a:t>
            </a:r>
            <a:r>
              <a:rPr lang="nl-BE" dirty="0" err="1" smtClean="0"/>
              <a:t>ceyssens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412298" cy="27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76978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437112"/>
            <a:ext cx="8892480" cy="2232248"/>
          </a:xfrm>
        </p:spPr>
        <p:txBody>
          <a:bodyPr>
            <a:normAutofit fontScale="92500" lnSpcReduction="10000"/>
          </a:bodyPr>
          <a:lstStyle/>
          <a:p>
            <a:r>
              <a:rPr lang="nl-BE" sz="2400" dirty="0" smtClean="0">
                <a:latin typeface="Comic Sans MS" pitchFamily="66" charset="0"/>
              </a:rPr>
              <a:t>Jaartal:2005</a:t>
            </a:r>
          </a:p>
          <a:p>
            <a:r>
              <a:rPr lang="nl-BE" sz="2400" dirty="0" smtClean="0">
                <a:latin typeface="Comic Sans MS" pitchFamily="66" charset="0"/>
              </a:rPr>
              <a:t>Fotograaf: </a:t>
            </a:r>
            <a:r>
              <a:rPr lang="nl-BE" sz="2400" dirty="0" err="1" smtClean="0">
                <a:latin typeface="Comic Sans MS" pitchFamily="66" charset="0"/>
              </a:rPr>
              <a:t>Finbarr</a:t>
            </a:r>
            <a:r>
              <a:rPr lang="nl-BE" sz="2400" dirty="0" smtClean="0">
                <a:latin typeface="Comic Sans MS" pitchFamily="66" charset="0"/>
              </a:rPr>
              <a:t> </a:t>
            </a:r>
            <a:r>
              <a:rPr lang="nl-BE" sz="2400" dirty="0" err="1" smtClean="0">
                <a:latin typeface="Comic Sans MS" pitchFamily="66" charset="0"/>
              </a:rPr>
              <a:t>o’Reilly</a:t>
            </a:r>
            <a:endParaRPr lang="nl-BE" sz="2400" dirty="0" smtClean="0">
              <a:latin typeface="Comic Sans MS" pitchFamily="66" charset="0"/>
            </a:endParaRPr>
          </a:p>
          <a:p>
            <a:r>
              <a:rPr lang="nl-BE" sz="2400" dirty="0" smtClean="0">
                <a:latin typeface="Comic Sans MS" pitchFamily="66" charset="0"/>
              </a:rPr>
              <a:t>Uitleg: </a:t>
            </a:r>
            <a:r>
              <a:rPr lang="nl-BE" sz="2400" smtClean="0">
                <a:latin typeface="Comic Sans MS" pitchFamily="66" charset="0"/>
              </a:rPr>
              <a:t>Deze </a:t>
            </a:r>
            <a:r>
              <a:rPr lang="nl-BE" sz="2400" smtClean="0">
                <a:latin typeface="Comic Sans MS" pitchFamily="66" charset="0"/>
              </a:rPr>
              <a:t>foto </a:t>
            </a:r>
            <a:r>
              <a:rPr lang="nl-BE" sz="2400" dirty="0" smtClean="0">
                <a:latin typeface="Comic Sans MS" pitchFamily="66" charset="0"/>
              </a:rPr>
              <a:t>is in Afrika getrokken waar door aanhoudende droogte miljoenen mensen leden aan hongersnood</a:t>
            </a:r>
          </a:p>
          <a:p>
            <a:r>
              <a:rPr lang="nl-BE" sz="2400" dirty="0" smtClean="0">
                <a:latin typeface="Comic Sans MS" pitchFamily="66" charset="0"/>
              </a:rPr>
              <a:t>Bron: </a:t>
            </a:r>
            <a:r>
              <a:rPr lang="nl-BE" sz="2400" dirty="0" smtClean="0">
                <a:latin typeface="Comic Sans MS" pitchFamily="66" charset="0"/>
                <a:hlinkClick r:id="rId3"/>
              </a:rPr>
              <a:t>http</a:t>
            </a:r>
            <a:r>
              <a:rPr lang="nl-BE" sz="2400" dirty="0">
                <a:latin typeface="Comic Sans MS" pitchFamily="66" charset="0"/>
                <a:hlinkClick r:id="rId3"/>
              </a:rPr>
              <a:t>://</a:t>
            </a:r>
            <a:r>
              <a:rPr lang="nl-BE" sz="2400" dirty="0" smtClean="0">
                <a:latin typeface="Comic Sans MS" pitchFamily="66" charset="0"/>
                <a:hlinkClick r:id="rId3"/>
              </a:rPr>
              <a:t>www.archive.worldpressphoto.org/years</a:t>
            </a:r>
            <a:endParaRPr lang="nl-BE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nl-BE" sz="2400" dirty="0">
                <a:latin typeface="Comic Sans MS" pitchFamily="66" charset="0"/>
              </a:rPr>
              <a:t>  </a:t>
            </a:r>
            <a:r>
              <a:rPr lang="nl-BE" sz="2400" dirty="0" smtClean="0">
                <a:latin typeface="Comic Sans MS" pitchFamily="66" charset="0"/>
              </a:rPr>
              <a:t>       	 </a:t>
            </a:r>
            <a:r>
              <a:rPr lang="nl-BE" sz="2400" dirty="0" smtClean="0">
                <a:latin typeface="Comic Sans MS" pitchFamily="66" charset="0"/>
                <a:hlinkClick r:id="rId4"/>
              </a:rPr>
              <a:t>http</a:t>
            </a:r>
            <a:r>
              <a:rPr lang="nl-BE" sz="2400" dirty="0">
                <a:latin typeface="Comic Sans MS" pitchFamily="66" charset="0"/>
                <a:hlinkClick r:id="rId4"/>
              </a:rPr>
              <a:t>://</a:t>
            </a:r>
            <a:r>
              <a:rPr lang="nl-BE" sz="2400" dirty="0" smtClean="0">
                <a:latin typeface="Comic Sans MS" pitchFamily="66" charset="0"/>
                <a:hlinkClick r:id="rId4"/>
              </a:rPr>
              <a:t>www.blikopnieuws.nl/bericht/19779</a:t>
            </a:r>
            <a:endParaRPr lang="nl-BE" sz="2400" dirty="0" smtClean="0">
              <a:latin typeface="Comic Sans MS" pitchFamily="66" charset="0"/>
            </a:endParaRP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4">
            <a:off x="2161728" y="404050"/>
            <a:ext cx="6480720" cy="421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22470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996952"/>
            <a:ext cx="8229600" cy="3528392"/>
          </a:xfrm>
        </p:spPr>
        <p:txBody>
          <a:bodyPr>
            <a:noAutofit/>
          </a:bodyPr>
          <a:lstStyle/>
          <a:p>
            <a:r>
              <a:rPr lang="nl-BE" sz="2200" dirty="0" smtClean="0">
                <a:latin typeface="Comic Sans MS" pitchFamily="66" charset="0"/>
              </a:rPr>
              <a:t>Jaartal: 2006</a:t>
            </a:r>
          </a:p>
          <a:p>
            <a:r>
              <a:rPr lang="nl-BE" sz="2200" dirty="0" smtClean="0">
                <a:latin typeface="Comic Sans MS" pitchFamily="66" charset="0"/>
              </a:rPr>
              <a:t>Fotograaf: Spencer </a:t>
            </a:r>
            <a:r>
              <a:rPr lang="nl-BE" sz="2200" dirty="0" err="1" smtClean="0">
                <a:latin typeface="Comic Sans MS" pitchFamily="66" charset="0"/>
              </a:rPr>
              <a:t>Platt</a:t>
            </a:r>
            <a:endParaRPr lang="nl-BE" sz="2200" dirty="0" smtClean="0">
              <a:latin typeface="Comic Sans MS" pitchFamily="66" charset="0"/>
            </a:endParaRPr>
          </a:p>
          <a:p>
            <a:r>
              <a:rPr lang="nl-BE" sz="2200" dirty="0" smtClean="0">
                <a:latin typeface="Comic Sans MS" pitchFamily="66" charset="0"/>
              </a:rPr>
              <a:t>Uitleg: Je kan op de foto zien hoe een groepje jongeren de verwoestingen bekijkt die Israëlisch </a:t>
            </a:r>
            <a:r>
              <a:rPr lang="nl-BE" sz="2200" dirty="0" err="1" smtClean="0">
                <a:latin typeface="Comic Sans MS" pitchFamily="66" charset="0"/>
              </a:rPr>
              <a:t>bombarmenten</a:t>
            </a:r>
            <a:r>
              <a:rPr lang="nl-BE" sz="2200" dirty="0" smtClean="0">
                <a:latin typeface="Comic Sans MS" pitchFamily="66" charset="0"/>
              </a:rPr>
              <a:t> in een woonwijk van de stad hebben aangericht,</a:t>
            </a:r>
          </a:p>
          <a:p>
            <a:r>
              <a:rPr lang="nl-BE" sz="2200" dirty="0">
                <a:latin typeface="Comic Sans MS" pitchFamily="66" charset="0"/>
              </a:rPr>
              <a:t>Bron</a:t>
            </a:r>
            <a:r>
              <a:rPr lang="nl-BE" sz="2200" dirty="0" smtClean="0">
                <a:latin typeface="Comic Sans MS" pitchFamily="66" charset="0"/>
              </a:rPr>
              <a:t>: </a:t>
            </a:r>
            <a:r>
              <a:rPr lang="nl-BE" sz="2200" dirty="0" smtClean="0">
                <a:latin typeface="Comic Sans MS" pitchFamily="66" charset="0"/>
                <a:hlinkClick r:id="rId3"/>
              </a:rPr>
              <a:t>http</a:t>
            </a:r>
            <a:r>
              <a:rPr lang="nl-BE" sz="2200" dirty="0">
                <a:latin typeface="Comic Sans MS" pitchFamily="66" charset="0"/>
                <a:hlinkClick r:id="rId3"/>
              </a:rPr>
              <a:t>://</a:t>
            </a:r>
            <a:r>
              <a:rPr lang="nl-BE" sz="2200" dirty="0" smtClean="0">
                <a:latin typeface="Comic Sans MS" pitchFamily="66" charset="0"/>
                <a:hlinkClick r:id="rId3"/>
              </a:rPr>
              <a:t>www.archive.worldpressphoto.org/years</a:t>
            </a:r>
            <a:endParaRPr lang="nl-BE" sz="2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nl-BE" sz="2200" dirty="0" smtClean="0">
                <a:latin typeface="Comic Sans MS" pitchFamily="66" charset="0"/>
                <a:hlinkClick r:id="rId4"/>
              </a:rPr>
              <a:t>http</a:t>
            </a:r>
            <a:r>
              <a:rPr lang="nl-BE" sz="2200" dirty="0">
                <a:latin typeface="Comic Sans MS" pitchFamily="66" charset="0"/>
                <a:hlinkClick r:id="rId4"/>
              </a:rPr>
              <a:t>://www.rtl.nl/(/actueel/rtlnieuws/buitenland/)/</a:t>
            </a:r>
            <a:r>
              <a:rPr lang="nl-BE" sz="2200" dirty="0" smtClean="0">
                <a:latin typeface="Comic Sans MS" pitchFamily="66" charset="0"/>
                <a:hlinkClick r:id="rId4"/>
              </a:rPr>
              <a:t>components/actueel/rtlnieuws/2007/02_februari/09/buitenland/0209_1100_WorldPressPhoto_2006_winnaars.xml</a:t>
            </a:r>
            <a:r>
              <a:rPr lang="nl-BE" sz="2200" dirty="0" smtClean="0">
                <a:latin typeface="Comic Sans MS" pitchFamily="66" charset="0"/>
              </a:rPr>
              <a:t> </a:t>
            </a:r>
            <a:endParaRPr lang="nl-BE" sz="22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171">
            <a:off x="3469122" y="-80465"/>
            <a:ext cx="5384136" cy="36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6202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149080"/>
            <a:ext cx="8784976" cy="2398688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>
                <a:latin typeface="Comic Sans MS" pitchFamily="66" charset="0"/>
              </a:rPr>
              <a:t>Jaartal: 2007</a:t>
            </a:r>
          </a:p>
          <a:p>
            <a:r>
              <a:rPr lang="nl-BE" dirty="0" smtClean="0">
                <a:latin typeface="Comic Sans MS" pitchFamily="66" charset="0"/>
              </a:rPr>
              <a:t>Fotograaf: Tim </a:t>
            </a:r>
            <a:r>
              <a:rPr lang="nl-BE" dirty="0" err="1" smtClean="0">
                <a:latin typeface="Comic Sans MS" pitchFamily="66" charset="0"/>
              </a:rPr>
              <a:t>Hetherington</a:t>
            </a:r>
            <a:endParaRPr lang="nl-BE" dirty="0" smtClean="0">
              <a:latin typeface="Comic Sans MS" pitchFamily="66" charset="0"/>
            </a:endParaRPr>
          </a:p>
          <a:p>
            <a:r>
              <a:rPr lang="nl-BE" dirty="0" smtClean="0">
                <a:latin typeface="Comic Sans MS" pitchFamily="66" charset="0"/>
              </a:rPr>
              <a:t>Uitleg: Is een soldaat die in de oorlog in Afghanistan zat.</a:t>
            </a:r>
          </a:p>
          <a:p>
            <a:r>
              <a:rPr lang="nl-BE" dirty="0">
                <a:latin typeface="Comic Sans MS" pitchFamily="66" charset="0"/>
              </a:rPr>
              <a:t>Bron</a:t>
            </a:r>
            <a:r>
              <a:rPr lang="nl-BE" dirty="0" smtClean="0">
                <a:latin typeface="Comic Sans MS" pitchFamily="66" charset="0"/>
              </a:rPr>
              <a:t>: </a:t>
            </a:r>
            <a:r>
              <a:rPr lang="nl-BE" dirty="0" smtClean="0">
                <a:latin typeface="Comic Sans MS" pitchFamily="66" charset="0"/>
                <a:hlinkClick r:id="rId3"/>
              </a:rPr>
              <a:t>http</a:t>
            </a:r>
            <a:r>
              <a:rPr lang="nl-BE" dirty="0">
                <a:latin typeface="Comic Sans MS" pitchFamily="66" charset="0"/>
                <a:hlinkClick r:id="rId3"/>
              </a:rPr>
              <a:t>://</a:t>
            </a:r>
            <a:r>
              <a:rPr lang="nl-BE" dirty="0" smtClean="0">
                <a:latin typeface="Comic Sans MS" pitchFamily="66" charset="0"/>
                <a:hlinkClick r:id="rId3"/>
              </a:rPr>
              <a:t>www.archive.worldpressphoto.org/years</a:t>
            </a:r>
            <a:endParaRPr lang="nl-BE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nl-BE" dirty="0">
                <a:latin typeface="Comic Sans MS" pitchFamily="66" charset="0"/>
              </a:rPr>
              <a:t>	 </a:t>
            </a:r>
            <a:r>
              <a:rPr lang="nl-BE" dirty="0" smtClean="0">
                <a:latin typeface="Comic Sans MS" pitchFamily="66" charset="0"/>
              </a:rPr>
              <a:t> </a:t>
            </a:r>
            <a:r>
              <a:rPr lang="nl-BE" dirty="0" smtClean="0">
                <a:latin typeface="Comic Sans MS" pitchFamily="66" charset="0"/>
                <a:hlinkClick r:id="rId4"/>
              </a:rPr>
              <a:t>http</a:t>
            </a:r>
            <a:r>
              <a:rPr lang="nl-BE" dirty="0">
                <a:latin typeface="Comic Sans MS" pitchFamily="66" charset="0"/>
                <a:hlinkClick r:id="rId4"/>
              </a:rPr>
              <a:t>://</a:t>
            </a:r>
            <a:r>
              <a:rPr lang="nl-BE" dirty="0" smtClean="0">
                <a:latin typeface="Comic Sans MS" pitchFamily="66" charset="0"/>
                <a:hlinkClick r:id="rId4"/>
              </a:rPr>
              <a:t>www.letsgodigital.org/nl/18390/world-press-         photo-2007/</a:t>
            </a:r>
            <a:r>
              <a:rPr lang="nl-BE" dirty="0" smtClean="0">
                <a:latin typeface="Comic Sans MS" pitchFamily="66" charset="0"/>
              </a:rPr>
              <a:t>  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00">
            <a:off x="3017177" y="187398"/>
            <a:ext cx="60198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92971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077072"/>
            <a:ext cx="9540552" cy="2520280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>
                <a:latin typeface="Comic Sans MS" pitchFamily="66" charset="0"/>
              </a:rPr>
              <a:t>Jaartal: 2008</a:t>
            </a:r>
          </a:p>
          <a:p>
            <a:r>
              <a:rPr lang="nl-BE" dirty="0" smtClean="0">
                <a:latin typeface="Comic Sans MS" pitchFamily="66" charset="0"/>
              </a:rPr>
              <a:t>Fotograaf: Anthony </a:t>
            </a:r>
            <a:r>
              <a:rPr lang="nl-BE" dirty="0" err="1" smtClean="0">
                <a:latin typeface="Comic Sans MS" pitchFamily="66" charset="0"/>
              </a:rPr>
              <a:t>suau</a:t>
            </a:r>
            <a:endParaRPr lang="nl-BE" dirty="0" smtClean="0">
              <a:latin typeface="Comic Sans MS" pitchFamily="66" charset="0"/>
            </a:endParaRPr>
          </a:p>
          <a:p>
            <a:r>
              <a:rPr lang="nl-BE" dirty="0" smtClean="0">
                <a:latin typeface="Comic Sans MS" pitchFamily="66" charset="0"/>
              </a:rPr>
              <a:t>Uitleg: het is een conflict of oorlogssituatie,</a:t>
            </a:r>
          </a:p>
          <a:p>
            <a:r>
              <a:rPr lang="nl-BE" dirty="0">
                <a:latin typeface="Comic Sans MS" pitchFamily="66" charset="0"/>
              </a:rPr>
              <a:t>Bron</a:t>
            </a:r>
            <a:r>
              <a:rPr lang="nl-BE" dirty="0" smtClean="0">
                <a:latin typeface="Comic Sans MS" pitchFamily="66" charset="0"/>
              </a:rPr>
              <a:t>: </a:t>
            </a:r>
            <a:r>
              <a:rPr lang="nl-BE" dirty="0" smtClean="0">
                <a:latin typeface="Comic Sans MS" pitchFamily="66" charset="0"/>
                <a:hlinkClick r:id="rId3"/>
              </a:rPr>
              <a:t>http</a:t>
            </a:r>
            <a:r>
              <a:rPr lang="nl-BE" dirty="0">
                <a:latin typeface="Comic Sans MS" pitchFamily="66" charset="0"/>
                <a:hlinkClick r:id="rId3"/>
              </a:rPr>
              <a:t>://</a:t>
            </a:r>
            <a:r>
              <a:rPr lang="nl-BE" dirty="0" smtClean="0">
                <a:latin typeface="Comic Sans MS" pitchFamily="66" charset="0"/>
                <a:hlinkClick r:id="rId3"/>
              </a:rPr>
              <a:t>www.archive.worldpressphoto.org/years</a:t>
            </a:r>
            <a:endParaRPr lang="nl-BE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nl-BE" dirty="0">
                <a:latin typeface="Comic Sans MS" pitchFamily="66" charset="0"/>
              </a:rPr>
              <a:t>	</a:t>
            </a:r>
            <a:r>
              <a:rPr lang="nl-BE" dirty="0" smtClean="0">
                <a:latin typeface="Comic Sans MS" pitchFamily="66" charset="0"/>
              </a:rPr>
              <a:t>  </a:t>
            </a:r>
            <a:r>
              <a:rPr lang="nl-BE" dirty="0" smtClean="0">
                <a:latin typeface="Comic Sans MS" pitchFamily="66" charset="0"/>
                <a:hlinkClick r:id="rId4"/>
              </a:rPr>
              <a:t>http</a:t>
            </a:r>
            <a:r>
              <a:rPr lang="nl-BE" dirty="0">
                <a:latin typeface="Comic Sans MS" pitchFamily="66" charset="0"/>
                <a:hlinkClick r:id="rId4"/>
              </a:rPr>
              <a:t>://</a:t>
            </a:r>
            <a:r>
              <a:rPr lang="nl-BE" dirty="0" smtClean="0">
                <a:latin typeface="Comic Sans MS" pitchFamily="66" charset="0"/>
                <a:hlinkClick r:id="rId4"/>
              </a:rPr>
              <a:t>nos.nl/artikel/83343-world-press-photo-2008-voor-amerikaan.html</a:t>
            </a:r>
            <a:r>
              <a:rPr lang="nl-BE" dirty="0" smtClean="0">
                <a:latin typeface="Comic Sans MS" pitchFamily="66" charset="0"/>
              </a:rPr>
              <a:t> 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234">
            <a:off x="3153897" y="134829"/>
            <a:ext cx="60198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251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005064"/>
            <a:ext cx="8496944" cy="2679576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>
                <a:latin typeface="Comic Sans MS" pitchFamily="66" charset="0"/>
              </a:rPr>
              <a:t>Jaartal: 2009</a:t>
            </a:r>
          </a:p>
          <a:p>
            <a:r>
              <a:rPr lang="nl-BE" dirty="0" smtClean="0">
                <a:latin typeface="Comic Sans MS" pitchFamily="66" charset="0"/>
              </a:rPr>
              <a:t>Fotograaf: Pietro </a:t>
            </a:r>
            <a:r>
              <a:rPr lang="nl-BE" dirty="0" err="1" smtClean="0">
                <a:latin typeface="Comic Sans MS" pitchFamily="66" charset="0"/>
              </a:rPr>
              <a:t>Mastruzo</a:t>
            </a:r>
            <a:endParaRPr lang="nl-BE" dirty="0" smtClean="0">
              <a:latin typeface="Comic Sans MS" pitchFamily="66" charset="0"/>
            </a:endParaRPr>
          </a:p>
          <a:p>
            <a:r>
              <a:rPr lang="nl-BE" dirty="0" smtClean="0">
                <a:latin typeface="Comic Sans MS" pitchFamily="66" charset="0"/>
              </a:rPr>
              <a:t>Uitleg: op de foto staan vrouwen die schreeuwen op een dak in Teheran uit protest tegen de presidentsverkiezing in Iran,</a:t>
            </a:r>
          </a:p>
          <a:p>
            <a:r>
              <a:rPr lang="nl-BE" dirty="0" smtClean="0">
                <a:latin typeface="Comic Sans MS" pitchFamily="66" charset="0"/>
              </a:rPr>
              <a:t>Bron: </a:t>
            </a:r>
            <a:r>
              <a:rPr lang="nl-BE" dirty="0" smtClean="0">
                <a:latin typeface="Comic Sans MS" pitchFamily="66" charset="0"/>
                <a:hlinkClick r:id="rId3"/>
              </a:rPr>
              <a:t>http</a:t>
            </a:r>
            <a:r>
              <a:rPr lang="nl-BE" dirty="0">
                <a:latin typeface="Comic Sans MS" pitchFamily="66" charset="0"/>
                <a:hlinkClick r:id="rId3"/>
              </a:rPr>
              <a:t>://</a:t>
            </a:r>
            <a:r>
              <a:rPr lang="nl-BE" dirty="0" smtClean="0">
                <a:latin typeface="Comic Sans MS" pitchFamily="66" charset="0"/>
                <a:hlinkClick r:id="rId3"/>
              </a:rPr>
              <a:t>www.archive.worldpressphoto.org/years</a:t>
            </a:r>
            <a:r>
              <a:rPr lang="nl-BE" dirty="0" smtClean="0">
                <a:latin typeface="Comic Sans MS" pitchFamily="66" charset="0"/>
              </a:rPr>
              <a:t> 	  		</a:t>
            </a:r>
            <a:r>
              <a:rPr lang="nl-BE" dirty="0" smtClean="0">
                <a:latin typeface="Comic Sans MS" pitchFamily="66" charset="0"/>
                <a:hlinkClick r:id="rId4"/>
              </a:rPr>
              <a:t>http</a:t>
            </a:r>
            <a:r>
              <a:rPr lang="nl-BE" dirty="0">
                <a:latin typeface="Comic Sans MS" pitchFamily="66" charset="0"/>
                <a:hlinkClick r:id="rId4"/>
              </a:rPr>
              <a:t>://</a:t>
            </a:r>
            <a:r>
              <a:rPr lang="nl-BE" dirty="0" smtClean="0">
                <a:latin typeface="Comic Sans MS" pitchFamily="66" charset="0"/>
                <a:hlinkClick r:id="rId4"/>
              </a:rPr>
              <a:t>www.standaard.be/artikel/detail.aspx?artikelid=DMF20100212_041</a:t>
            </a:r>
            <a:r>
              <a:rPr lang="nl-BE" dirty="0" smtClean="0">
                <a:latin typeface="Comic Sans MS" pitchFamily="66" charset="0"/>
              </a:rPr>
              <a:t> 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307">
            <a:off x="2627783" y="170164"/>
            <a:ext cx="60198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963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6" y="1"/>
            <a:ext cx="91561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55345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166</Words>
  <Application>Microsoft Office PowerPoint</Application>
  <PresentationFormat>Diavoorstelling (4:3)</PresentationFormat>
  <Paragraphs>33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Stroom</vt:lpstr>
      <vt:lpstr>World press photo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press photo</dc:title>
  <dc:creator>Sarah</dc:creator>
  <cp:lastModifiedBy>Sarah</cp:lastModifiedBy>
  <cp:revision>10</cp:revision>
  <dcterms:created xsi:type="dcterms:W3CDTF">2011-10-26T18:42:08Z</dcterms:created>
  <dcterms:modified xsi:type="dcterms:W3CDTF">2011-10-27T14:49:52Z</dcterms:modified>
</cp:coreProperties>
</file>