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8" r:id="rId6"/>
    <p:sldId id="266" r:id="rId7"/>
    <p:sldId id="267" r:id="rId8"/>
    <p:sldId id="260" r:id="rId9"/>
    <p:sldId id="261" r:id="rId10"/>
    <p:sldId id="262" r:id="rId11"/>
    <p:sldId id="264" r:id="rId12"/>
    <p:sldId id="265" r:id="rId13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2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entury Schoolbook" pitchFamily="18" charset="0"/>
              </a:defRPr>
            </a:lvl1pPr>
          </a:lstStyle>
          <a:p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Schoolbook" pitchFamily="18" charset="0"/>
              </a:defRPr>
            </a:lvl1pPr>
          </a:lstStyle>
          <a:p>
            <a:fld id="{4793DDE2-FEF0-4392-B20B-88414BEC435D}" type="datetimeFigureOut">
              <a:rPr lang="en-GB"/>
              <a:pPr/>
              <a:t>06/11/2009</a:t>
            </a:fld>
            <a:endParaRPr lang="en-GB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entury Schoolbook" pitchFamily="18" charset="0"/>
              </a:defRPr>
            </a:lvl1pPr>
          </a:lstStyle>
          <a:p>
            <a:endParaRPr lang="en-GB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Schoolbook" pitchFamily="18" charset="0"/>
              </a:defRPr>
            </a:lvl1pPr>
          </a:lstStyle>
          <a:p>
            <a:fld id="{318E2197-A6C6-4CF4-9F63-39CBB422B82D}" type="slidenum">
              <a:rPr lang="en-GB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hoek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hoek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hoek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hte verbindingslijn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hte verbindingslijn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hte verbindingslijn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hte verbindingslijn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22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0E5A7-10F0-45BC-9EA5-CC62AE02113D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23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24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5911-3644-4681-AA85-607F7ACC45FF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1238B-D544-41FA-9A94-CC3F91148433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5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F1BFB-178C-437B-8614-73F8711593A6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AD8E-7A4F-4345-B480-6469628CAB15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5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FB128-C255-4283-B42A-69F89D4CB898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17C5C60-2268-4F82-A85E-9A857EA50A6E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5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9B868B-F74A-476D-980C-0A78F9F2A8DA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  <p:sp>
        <p:nvSpPr>
          <p:cNvPr id="6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hoek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hoek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hoek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hte verbindingslijn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hte verbindingslijn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hte verbindingslijn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Rechte verbindingslijn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BCAD1-7FA4-4F35-880B-B51711368F08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21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22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B5ACA-49F0-456C-B992-B9E111105F94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FB454-A854-4842-9BFA-109AF6112C26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6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B25E9-3A88-4231-ABCA-5EEC04954648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55D53-9984-4458-A9C5-F00D517453C5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8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D93F7-4DAC-431D-B4D4-210B5C8B6E1E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CA8FD8-3841-4E53-9BFD-312BC8F9E0EB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4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C97ED4-94F7-44D1-97A5-F3402714AE08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  <p:sp>
        <p:nvSpPr>
          <p:cNvPr id="5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A57DA-DDAB-45A5-970F-FC7BB9A49F2A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C7253-997F-4A1F-80FB-05375967D8D0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hte verbindingslijn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2" name="Tijdelijke aanduiding voor datum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A06371D-4435-4563-9EC8-B797E1E10C0A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13" name="Tijdelijke aanduiding voor dianumm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4B881F-0356-4D8D-9A6E-3DFE43E4D2AA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  <p:sp>
        <p:nvSpPr>
          <p:cNvPr id="14" name="Tijdelijke aanduiding voor voettekst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Rechte verbindingslijn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35D2F9D-67EB-427F-8DF2-00ED64AE9DCE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13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95AD40-ACED-475D-A1F0-320E15BCDEEA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  <p:sp>
        <p:nvSpPr>
          <p:cNvPr id="14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028" name="Tijdelijke aanduiding voor teks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9801257-7064-4B80-A073-F1745A0D71BC}" type="datetimeFigureOut">
              <a:rPr lang="nl-BE"/>
              <a:pPr>
                <a:defRPr/>
              </a:pPr>
              <a:t>6/11/2009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88E4AD0-0728-4D8C-AD6D-630F78EDA11C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igenstart.nl/dochters/eigenstart.nl/rondreizen-azie/images/india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truckandbarter.com/images/ascetics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users.telenet.be/xyzer/DelhiDelicious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nl.wikipedia.org/wiki/Bestand:India_(orthographic_projection).sv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nl.wikipedia.org/wiki/Bestand:India_Tamil_Nadu_locator_map.sv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125" y="1143000"/>
            <a:ext cx="8001000" cy="23034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nl-BE" b="0" cap="none" dirty="0" smtClean="0">
                <a:sym typeface="Wingdings" pitchFamily="2" charset="2"/>
              </a:rPr>
              <a:t></a:t>
            </a:r>
            <a:r>
              <a:rPr lang="nl-BE" b="0" cap="none" dirty="0" smtClean="0"/>
              <a:t>VALERIE AND SOFIE GO TO INDIA</a:t>
            </a:r>
            <a:r>
              <a:rPr lang="nl-BE" b="0" cap="none" dirty="0" smtClean="0">
                <a:sym typeface="Wingdings" pitchFamily="2" charset="2"/>
              </a:rPr>
              <a:t></a:t>
            </a:r>
            <a:r>
              <a:rPr lang="nl-BE" sz="3200" cap="none" dirty="0" smtClean="0"/>
              <a:t/>
            </a:r>
            <a:br>
              <a:rPr lang="nl-BE" sz="3200" cap="none" dirty="0" smtClean="0"/>
            </a:br>
            <a:r>
              <a:rPr lang="nl-BE" cap="none" dirty="0" smtClean="0"/>
              <a:t>	</a:t>
            </a:r>
            <a:br>
              <a:rPr lang="nl-BE" cap="none" dirty="0" smtClean="0"/>
            </a:br>
            <a:endParaRPr lang="nl-BE" cap="none" dirty="0" smtClean="0"/>
          </a:p>
        </p:txBody>
      </p:sp>
      <p:sp>
        <p:nvSpPr>
          <p:cNvPr id="13314" name="Ondertitel 2"/>
          <p:cNvSpPr>
            <a:spLocks noGrp="1"/>
          </p:cNvSpPr>
          <p:nvPr>
            <p:ph type="subTitle" idx="1"/>
          </p:nvPr>
        </p:nvSpPr>
        <p:spPr>
          <a:xfrm>
            <a:off x="2286000" y="3429000"/>
            <a:ext cx="6172200" cy="1371600"/>
          </a:xfrm>
        </p:spPr>
        <p:txBody>
          <a:bodyPr/>
          <a:lstStyle/>
          <a:p>
            <a:endParaRPr lang="nl-BE" smtClean="0"/>
          </a:p>
          <a:p>
            <a:r>
              <a:rPr lang="nl-BE" sz="4800" smtClean="0"/>
              <a:t>	   U-TURN</a:t>
            </a:r>
          </a:p>
        </p:txBody>
      </p:sp>
      <p:pic>
        <p:nvPicPr>
          <p:cNvPr id="13315" name="Picture 4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4857750"/>
            <a:ext cx="2093912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8" descr="large product phot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8875" y="4572000"/>
            <a:ext cx="11906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dirty="0" smtClean="0"/>
              <a:t>Stappenplan naar </a:t>
            </a:r>
            <a:r>
              <a:rPr lang="nl-BE" dirty="0" err="1" smtClean="0"/>
              <a:t>riverball</a:t>
            </a:r>
            <a:endParaRPr lang="nl-BE" dirty="0"/>
          </a:p>
        </p:txBody>
      </p:sp>
      <p:sp>
        <p:nvSpPr>
          <p:cNvPr id="22530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u="sng" smtClean="0"/>
              <a:t>Stap 1</a:t>
            </a:r>
          </a:p>
          <a:p>
            <a:pPr lvl="1"/>
            <a:r>
              <a:rPr lang="nl-BE" smtClean="0"/>
              <a:t>Observatie</a:t>
            </a:r>
          </a:p>
          <a:p>
            <a:pPr lvl="1"/>
            <a:r>
              <a:rPr lang="nl-BE" smtClean="0"/>
              <a:t>Kennismakingspelen</a:t>
            </a:r>
          </a:p>
          <a:p>
            <a:pPr lvl="1"/>
            <a:r>
              <a:rPr lang="nl-BE" smtClean="0"/>
              <a:t>Ritmiek</a:t>
            </a:r>
          </a:p>
          <a:p>
            <a:pPr lvl="1"/>
            <a:r>
              <a:rPr lang="nl-BE" smtClean="0"/>
              <a:t>Ontspanningsspelen</a:t>
            </a:r>
          </a:p>
          <a:p>
            <a:r>
              <a:rPr lang="nl-BE" u="sng" smtClean="0"/>
              <a:t>Stap 2</a:t>
            </a:r>
          </a:p>
          <a:p>
            <a:pPr lvl="1"/>
            <a:r>
              <a:rPr lang="nl-BE" smtClean="0"/>
              <a:t>Basis conditie</a:t>
            </a:r>
          </a:p>
          <a:p>
            <a:pPr lvl="1"/>
            <a:r>
              <a:rPr lang="nl-BE" smtClean="0"/>
              <a:t>Balvaardigheid opbouwen</a:t>
            </a:r>
          </a:p>
          <a:p>
            <a:r>
              <a:rPr lang="nl-BE" u="sng" smtClean="0"/>
              <a:t>Stap 3</a:t>
            </a:r>
          </a:p>
          <a:p>
            <a:pPr lvl="1"/>
            <a:r>
              <a:rPr lang="nl-BE" smtClean="0"/>
              <a:t>10 stappenplan naar riverball</a:t>
            </a:r>
          </a:p>
          <a:p>
            <a:pPr lvl="1">
              <a:buFont typeface="Wingdings 2" pitchFamily="18" charset="2"/>
              <a:buNone/>
            </a:pPr>
            <a:r>
              <a:rPr lang="nl-BE" smtClean="0"/>
              <a:t>		(jagersbal, “catch the stick”, riverball)</a:t>
            </a:r>
          </a:p>
        </p:txBody>
      </p:sp>
      <p:pic>
        <p:nvPicPr>
          <p:cNvPr id="22531" name="Picture 2" descr="ascetic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714500"/>
            <a:ext cx="2786063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dirty="0" smtClean="0"/>
              <a:t>Extra’s</a:t>
            </a:r>
            <a:endParaRPr lang="nl-BE" dirty="0"/>
          </a:p>
        </p:txBody>
      </p:sp>
      <p:sp>
        <p:nvSpPr>
          <p:cNvPr id="23554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u="sng" dirty="0" smtClean="0"/>
              <a:t>Weekendanimatie</a:t>
            </a:r>
            <a:endParaRPr lang="nl-BE" u="sng" dirty="0" smtClean="0"/>
          </a:p>
          <a:p>
            <a:pPr lvl="1"/>
            <a:r>
              <a:rPr lang="nl-BE" dirty="0" smtClean="0"/>
              <a:t>3 workshops </a:t>
            </a:r>
          </a:p>
          <a:p>
            <a:pPr lvl="1"/>
            <a:r>
              <a:rPr lang="nl-BE" dirty="0" smtClean="0"/>
              <a:t>Weeskinderen in St. </a:t>
            </a:r>
            <a:r>
              <a:rPr lang="nl-BE" dirty="0" err="1" smtClean="0"/>
              <a:t>Patrick’s</a:t>
            </a:r>
            <a:r>
              <a:rPr lang="nl-BE" dirty="0" smtClean="0"/>
              <a:t> home</a:t>
            </a:r>
          </a:p>
          <a:p>
            <a:pPr lvl="1"/>
            <a:r>
              <a:rPr lang="nl-BE" dirty="0" smtClean="0"/>
              <a:t>Vrijwillige deelname</a:t>
            </a:r>
          </a:p>
          <a:p>
            <a:pPr lvl="2"/>
            <a:r>
              <a:rPr lang="nl-BE" dirty="0" smtClean="0"/>
              <a:t>Turnen, dans en gevechtsport</a:t>
            </a:r>
          </a:p>
          <a:p>
            <a:r>
              <a:rPr lang="nl-BE" u="sng" dirty="0" smtClean="0"/>
              <a:t>Taalvaardigheid</a:t>
            </a:r>
          </a:p>
          <a:p>
            <a:pPr lvl="1"/>
            <a:r>
              <a:rPr lang="nl-BE" dirty="0" smtClean="0"/>
              <a:t>Engels bijschaven (sport)</a:t>
            </a:r>
          </a:p>
          <a:p>
            <a:pPr lvl="1">
              <a:buFont typeface="Wingdings 2" pitchFamily="18" charset="2"/>
              <a:buNone/>
            </a:pPr>
            <a:endParaRPr lang="nl-BE" dirty="0" smtClean="0"/>
          </a:p>
          <a:p>
            <a:pPr lvl="1"/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nl-BE" cap="none" smtClean="0"/>
              <a:t>BENEFIET IN BELGIE VOOR VERTREK </a:t>
            </a:r>
          </a:p>
        </p:txBody>
      </p:sp>
      <p:sp>
        <p:nvSpPr>
          <p:cNvPr id="24578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dirty="0" smtClean="0">
                <a:sym typeface="Wingdings" pitchFamily="2" charset="2"/>
              </a:rPr>
              <a:t>Geldinzameling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In Indisch restaurant</a:t>
            </a:r>
          </a:p>
          <a:p>
            <a:pPr lvl="1">
              <a:buFont typeface="Wingdings 2" pitchFamily="18" charset="2"/>
              <a:buNone/>
            </a:pPr>
            <a:r>
              <a:rPr lang="nl-BE" dirty="0" smtClean="0"/>
              <a:t>“Delhi </a:t>
            </a:r>
            <a:r>
              <a:rPr lang="nl-BE" dirty="0" err="1" smtClean="0"/>
              <a:t>Delicious</a:t>
            </a:r>
            <a:r>
              <a:rPr lang="nl-BE" dirty="0" smtClean="0"/>
              <a:t>”</a:t>
            </a:r>
          </a:p>
          <a:p>
            <a:pPr lvl="1"/>
            <a:r>
              <a:rPr lang="nl-BE" dirty="0" smtClean="0"/>
              <a:t>Indische party </a:t>
            </a:r>
          </a:p>
          <a:p>
            <a:pPr>
              <a:buFont typeface="Wingdings" pitchFamily="2" charset="2"/>
              <a:buNone/>
            </a:pPr>
            <a:endParaRPr lang="nl-BE" dirty="0" smtClean="0"/>
          </a:p>
          <a:p>
            <a:r>
              <a:rPr lang="nl-BE" dirty="0" smtClean="0"/>
              <a:t>Staleninzameling</a:t>
            </a:r>
          </a:p>
          <a:p>
            <a:pPr lvl="1"/>
            <a:r>
              <a:rPr lang="nl-BE" dirty="0" smtClean="0"/>
              <a:t>Snoepjes, tandpasta, ballonnen…</a:t>
            </a:r>
          </a:p>
        </p:txBody>
      </p:sp>
      <p:pic>
        <p:nvPicPr>
          <p:cNvPr id="24579" name="Picture 2" descr="http://users.telenet.be/xyzer/DelhiDelicious/DD_Banner_Top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5429250"/>
            <a:ext cx="58340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://www.born2dancestudio.com/images/BollywoodDanc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1628775"/>
            <a:ext cx="29527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sz="3600" b="1" dirty="0" smtClean="0"/>
              <a:t>Wie zijn we?</a:t>
            </a:r>
            <a:endParaRPr lang="nl-BE" sz="3600" b="1" dirty="0"/>
          </a:p>
        </p:txBody>
      </p:sp>
      <p:sp>
        <p:nvSpPr>
          <p:cNvPr id="14338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dirty="0" smtClean="0"/>
              <a:t>Sofie </a:t>
            </a:r>
            <a:r>
              <a:rPr lang="nl-BE" dirty="0" err="1" smtClean="0"/>
              <a:t>Verhaegen</a:t>
            </a:r>
            <a:endParaRPr lang="nl-BE" dirty="0" smtClean="0"/>
          </a:p>
          <a:p>
            <a:r>
              <a:rPr lang="nl-BE" dirty="0" smtClean="0"/>
              <a:t>Valerie Van Hoof</a:t>
            </a:r>
          </a:p>
          <a:p>
            <a:r>
              <a:rPr lang="nl-BE" dirty="0" smtClean="0"/>
              <a:t>2 studenten Bachelor Lichamelijke Opvoeding</a:t>
            </a:r>
          </a:p>
          <a:p>
            <a:r>
              <a:rPr lang="nl-BE" u="sng" dirty="0" smtClean="0"/>
              <a:t>Eigenschappen:</a:t>
            </a:r>
          </a:p>
          <a:p>
            <a:pPr lvl="1"/>
            <a:r>
              <a:rPr lang="nl-BE" dirty="0" smtClean="0"/>
              <a:t>Sportief </a:t>
            </a:r>
          </a:p>
          <a:p>
            <a:pPr lvl="1"/>
            <a:r>
              <a:rPr lang="nl-BE" dirty="0" smtClean="0"/>
              <a:t>Creatief</a:t>
            </a:r>
          </a:p>
          <a:p>
            <a:pPr lvl="1"/>
            <a:r>
              <a:rPr lang="nl-BE" dirty="0" smtClean="0"/>
              <a:t>Sociaal</a:t>
            </a:r>
          </a:p>
          <a:p>
            <a:pPr lvl="1"/>
            <a:r>
              <a:rPr lang="nl-BE" dirty="0" smtClean="0"/>
              <a:t>Zin voor avontuur</a:t>
            </a:r>
          </a:p>
          <a:p>
            <a:pPr lvl="1"/>
            <a:r>
              <a:rPr lang="nl-BE" dirty="0" smtClean="0"/>
              <a:t>“</a:t>
            </a:r>
            <a:r>
              <a:rPr lang="nl-BE" dirty="0" err="1" smtClean="0"/>
              <a:t>Open-mind</a:t>
            </a:r>
            <a:r>
              <a:rPr lang="nl-BE" dirty="0" smtClean="0"/>
              <a:t>” voor nieuwe culturen</a:t>
            </a:r>
          </a:p>
          <a:p>
            <a:endParaRPr lang="nl-BE" dirty="0" smtClean="0"/>
          </a:p>
        </p:txBody>
      </p:sp>
      <p:pic>
        <p:nvPicPr>
          <p:cNvPr id="14339" name="Picture 2" descr="http://www.miniland.nl/logo%20themas/adventurer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3505200"/>
            <a:ext cx="2586037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sz="3600" b="1" dirty="0" smtClean="0"/>
              <a:t>Wat brengt ons hier? </a:t>
            </a:r>
            <a:endParaRPr lang="nl-BE" sz="3600" b="1" dirty="0"/>
          </a:p>
        </p:txBody>
      </p:sp>
      <p:sp>
        <p:nvSpPr>
          <p:cNvPr id="15362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smtClean="0"/>
              <a:t>Ontwikkelingssamenwerking te </a:t>
            </a:r>
            <a:r>
              <a:rPr lang="nl-BE" dirty="0" smtClean="0"/>
              <a:t>India</a:t>
            </a:r>
          </a:p>
          <a:p>
            <a:r>
              <a:rPr lang="nl-BE" dirty="0" smtClean="0"/>
              <a:t>Februari- april (12 weken)</a:t>
            </a:r>
          </a:p>
          <a:p>
            <a:r>
              <a:rPr lang="nl-BE" b="1" dirty="0" smtClean="0"/>
              <a:t>Zelfgezochte</a:t>
            </a:r>
            <a:r>
              <a:rPr lang="nl-BE" dirty="0" smtClean="0"/>
              <a:t> organisatie en land</a:t>
            </a:r>
          </a:p>
          <a:p>
            <a:r>
              <a:rPr lang="nl-BE" b="1" dirty="0" smtClean="0"/>
              <a:t>Eigen project </a:t>
            </a:r>
            <a:r>
              <a:rPr lang="nl-BE" dirty="0" smtClean="0"/>
              <a:t>ontworpen</a:t>
            </a:r>
          </a:p>
          <a:p>
            <a:pPr lvl="2">
              <a:buFont typeface="Wingdings" pitchFamily="2" charset="2"/>
              <a:buNone/>
            </a:pPr>
            <a:r>
              <a:rPr lang="nl-BE" dirty="0" smtClean="0">
                <a:sym typeface="Wingdings" pitchFamily="2" charset="2"/>
              </a:rPr>
              <a:t>U-TURN +  RIVERBALL</a:t>
            </a:r>
            <a:endParaRPr lang="nl-BE" dirty="0" smtClean="0"/>
          </a:p>
          <a:p>
            <a:pPr>
              <a:buFont typeface="Wingdings" pitchFamily="2" charset="2"/>
              <a:buNone/>
            </a:pPr>
            <a:endParaRPr lang="nl-BE" dirty="0" smtClean="0"/>
          </a:p>
        </p:txBody>
      </p:sp>
      <p:pic>
        <p:nvPicPr>
          <p:cNvPr id="15363" name="Picture 2" descr="http://www.learnthenet.com/english/publish/images/plann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5" y="3571875"/>
            <a:ext cx="287655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dirty="0" smtClean="0"/>
              <a:t>Waar gaan we naar toe?</a:t>
            </a:r>
            <a:endParaRPr lang="nl-BE" dirty="0"/>
          </a:p>
        </p:txBody>
      </p:sp>
      <p:sp>
        <p:nvSpPr>
          <p:cNvPr id="16386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sz="3600" dirty="0" smtClean="0"/>
              <a:t>India </a:t>
            </a:r>
          </a:p>
          <a:p>
            <a:pPr lvl="1"/>
            <a:r>
              <a:rPr lang="nl-BE" dirty="0" smtClean="0"/>
              <a:t>Zuid- Azië</a:t>
            </a:r>
          </a:p>
          <a:p>
            <a:pPr lvl="1"/>
            <a:r>
              <a:rPr lang="nl-BE" u="sng" dirty="0" smtClean="0"/>
              <a:t>Hoofdstad : </a:t>
            </a:r>
            <a:r>
              <a:rPr lang="nl-BE" dirty="0" smtClean="0"/>
              <a:t>New Delhi</a:t>
            </a:r>
          </a:p>
          <a:p>
            <a:pPr lvl="1"/>
            <a:r>
              <a:rPr lang="nl-BE" u="sng" dirty="0" err="1" smtClean="0"/>
              <a:t>Opp</a:t>
            </a:r>
            <a:r>
              <a:rPr lang="nl-BE" u="sng" dirty="0" smtClean="0"/>
              <a:t>: </a:t>
            </a:r>
            <a:r>
              <a:rPr lang="nl-NL" b="1" dirty="0" smtClean="0"/>
              <a:t>3</a:t>
            </a:r>
            <a:r>
              <a:rPr lang="nl-NL" dirty="0" smtClean="0"/>
              <a:t>.287.263 </a:t>
            </a:r>
            <a:r>
              <a:rPr lang="nl-NL" dirty="0" err="1" smtClean="0"/>
              <a:t>km²</a:t>
            </a:r>
            <a:endParaRPr lang="nl-BE" dirty="0" smtClean="0"/>
          </a:p>
          <a:p>
            <a:pPr lvl="1"/>
            <a:r>
              <a:rPr lang="nl-BE" u="sng" dirty="0" smtClean="0"/>
              <a:t>Religie: </a:t>
            </a:r>
          </a:p>
          <a:p>
            <a:pPr lvl="2">
              <a:buFont typeface="Wingdings" pitchFamily="2" charset="2"/>
              <a:buNone/>
            </a:pPr>
            <a:r>
              <a:rPr lang="nl-BE" dirty="0" smtClean="0"/>
              <a:t>*Hindoeïsme   * </a:t>
            </a:r>
            <a:r>
              <a:rPr lang="nl-BE" dirty="0" err="1" smtClean="0"/>
              <a:t>Sikhisme</a:t>
            </a:r>
            <a:endParaRPr lang="nl-BE" dirty="0" smtClean="0"/>
          </a:p>
          <a:p>
            <a:pPr lvl="2">
              <a:buFont typeface="Wingdings" pitchFamily="2" charset="2"/>
              <a:buNone/>
            </a:pPr>
            <a:r>
              <a:rPr lang="nl-BE" dirty="0" smtClean="0"/>
              <a:t>*Islam	        * Boeddhisme</a:t>
            </a:r>
          </a:p>
          <a:p>
            <a:pPr lvl="2">
              <a:buFont typeface="Wingdings" pitchFamily="2" charset="2"/>
              <a:buNone/>
            </a:pPr>
            <a:r>
              <a:rPr lang="nl-BE" dirty="0" smtClean="0"/>
              <a:t>*Christendom </a:t>
            </a:r>
          </a:p>
          <a:p>
            <a:pPr lvl="1"/>
            <a:r>
              <a:rPr lang="nl-BE" u="sng" dirty="0" smtClean="0"/>
              <a:t>Klimaat: </a:t>
            </a:r>
          </a:p>
          <a:p>
            <a:pPr lvl="2"/>
            <a:r>
              <a:rPr lang="nl-BE" dirty="0" smtClean="0"/>
              <a:t>Z:Tropisch klimaat </a:t>
            </a:r>
          </a:p>
          <a:p>
            <a:pPr lvl="2"/>
            <a:r>
              <a:rPr lang="nl-BE" dirty="0" smtClean="0"/>
              <a:t>N:Gematigd klimaat</a:t>
            </a:r>
          </a:p>
          <a:p>
            <a:pPr lvl="2"/>
            <a:r>
              <a:rPr lang="nl-BE" dirty="0" smtClean="0"/>
              <a:t>Groot deel: Moessonklimaat</a:t>
            </a:r>
          </a:p>
          <a:p>
            <a:pPr lvl="3">
              <a:buFont typeface="Wingdings" pitchFamily="2" charset="2"/>
              <a:buNone/>
            </a:pPr>
            <a:r>
              <a:rPr lang="nl-BE" dirty="0" smtClean="0"/>
              <a:t>(koele seizoen, hete seizoen, regenseizoen) </a:t>
            </a:r>
            <a:endParaRPr lang="nl-BE" dirty="0" smtClean="0">
              <a:solidFill>
                <a:srgbClr val="FF0000"/>
              </a:solidFill>
            </a:endParaRPr>
          </a:p>
          <a:p>
            <a:endParaRPr lang="nl-BE" dirty="0" smtClean="0">
              <a:solidFill>
                <a:srgbClr val="FF0000"/>
              </a:solidFill>
            </a:endParaRPr>
          </a:p>
          <a:p>
            <a:endParaRPr lang="nl-BE" dirty="0" smtClean="0">
              <a:solidFill>
                <a:srgbClr val="FF0000"/>
              </a:solidFill>
            </a:endParaRPr>
          </a:p>
        </p:txBody>
      </p:sp>
      <p:pic>
        <p:nvPicPr>
          <p:cNvPr id="16387" name="Picture 2" descr="http://upload.wikimedia.org/wikipedia/commons/thumb/b/bb/India_%28orthographic_projection%29.svg/250px-India_%28orthographic_projection%29.svg.png">
            <a:hlinkClick r:id="rId2" tooltip="India (orthographic projection).svg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88" y="1857375"/>
            <a:ext cx="2881312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hthoek 1"/>
          <p:cNvSpPr>
            <a:spLocks noChangeArrowheads="1"/>
          </p:cNvSpPr>
          <p:nvPr/>
        </p:nvSpPr>
        <p:spPr bwMode="auto">
          <a:xfrm>
            <a:off x="214313" y="428625"/>
            <a:ext cx="7072312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nl-BE" sz="2100" b="1" u="sng">
                <a:latin typeface="Century Schoolbook" pitchFamily="18" charset="0"/>
              </a:rPr>
              <a:t>India in 3 delen:</a:t>
            </a:r>
          </a:p>
          <a:p>
            <a:pPr lvl="2">
              <a:buFont typeface="Arial" charset="0"/>
              <a:buChar char="•"/>
            </a:pPr>
            <a:r>
              <a:rPr lang="nl-BE" sz="2400">
                <a:latin typeface="Century Schoolbook" pitchFamily="18" charset="0"/>
              </a:rPr>
              <a:t>Noorden</a:t>
            </a:r>
          </a:p>
          <a:p>
            <a:pPr lvl="2">
              <a:buFont typeface="Arial" charset="0"/>
              <a:buChar char="•"/>
            </a:pPr>
            <a:r>
              <a:rPr lang="nl-BE" sz="2400">
                <a:latin typeface="Century Schoolbook" pitchFamily="18" charset="0"/>
              </a:rPr>
              <a:t>Vlakte met rivier</a:t>
            </a:r>
            <a:r>
              <a:rPr lang="nl-NL" sz="2400">
                <a:latin typeface="Century Schoolbook" pitchFamily="18" charset="0"/>
              </a:rPr>
              <a:t>en</a:t>
            </a:r>
          </a:p>
          <a:p>
            <a:pPr lvl="2"/>
            <a:r>
              <a:rPr lang="nl-NL">
                <a:latin typeface="Century Schoolbook" pitchFamily="18" charset="0"/>
              </a:rPr>
              <a:t>	( Ganges, Brahmaputra)</a:t>
            </a:r>
            <a:endParaRPr lang="nl-BE">
              <a:latin typeface="Century Schoolbook" pitchFamily="18" charset="0"/>
            </a:endParaRPr>
          </a:p>
          <a:p>
            <a:pPr lvl="2">
              <a:buFont typeface="Arial" charset="0"/>
              <a:buChar char="•"/>
            </a:pPr>
            <a:r>
              <a:rPr lang="nl-BE" sz="2400" b="1">
                <a:latin typeface="Century Schoolbook" pitchFamily="18" charset="0"/>
              </a:rPr>
              <a:t>Zuiden</a:t>
            </a:r>
          </a:p>
          <a:p>
            <a:pPr lvl="1"/>
            <a:r>
              <a:rPr lang="nl-BE">
                <a:latin typeface="Century Schoolbook" pitchFamily="18" charset="0"/>
              </a:rPr>
              <a:t>	       </a:t>
            </a:r>
            <a:r>
              <a:rPr lang="nl-BE" i="1">
                <a:latin typeface="Century Schoolbook" pitchFamily="18" charset="0"/>
              </a:rPr>
              <a:t>4 deelstaten:</a:t>
            </a:r>
          </a:p>
          <a:p>
            <a:pPr lvl="4">
              <a:buFont typeface="Arial" charset="0"/>
              <a:buChar char="•"/>
            </a:pPr>
            <a:r>
              <a:rPr lang="nl-BE">
                <a:latin typeface="Century Schoolbook" pitchFamily="18" charset="0"/>
              </a:rPr>
              <a:t>Tamil Nadu		</a:t>
            </a:r>
            <a:r>
              <a:rPr lang="nl-NL">
                <a:latin typeface="Century Schoolbook" pitchFamily="18" charset="0"/>
              </a:rPr>
              <a:t>*Kerala	</a:t>
            </a:r>
            <a:endParaRPr lang="nl-BE">
              <a:latin typeface="Century Schoolbook" pitchFamily="18" charset="0"/>
            </a:endParaRPr>
          </a:p>
          <a:p>
            <a:pPr lvl="4">
              <a:buFont typeface="Arial" charset="0"/>
              <a:buChar char="•"/>
            </a:pPr>
            <a:r>
              <a:rPr lang="nl-NL">
                <a:latin typeface="Century Schoolbook" pitchFamily="18" charset="0"/>
              </a:rPr>
              <a:t>Andhra Pradesh, 	*Karnataka</a:t>
            </a:r>
          </a:p>
          <a:p>
            <a:pPr lvl="2"/>
            <a:r>
              <a:rPr lang="nl-NL">
                <a:latin typeface="Century Schoolbook" pitchFamily="18" charset="0"/>
              </a:rPr>
              <a:t>		</a:t>
            </a:r>
            <a:r>
              <a:rPr lang="nl-NL" b="1">
                <a:latin typeface="Century Schoolbook" pitchFamily="18" charset="0"/>
              </a:rPr>
              <a:t>Tamil Nadu:</a:t>
            </a:r>
          </a:p>
          <a:p>
            <a:pPr lvl="2"/>
            <a:r>
              <a:rPr lang="nl-NL">
                <a:latin typeface="Century Schoolbook" pitchFamily="18" charset="0"/>
              </a:rPr>
              <a:t>     	 		</a:t>
            </a:r>
            <a:r>
              <a:rPr lang="nl-NL" i="1">
                <a:latin typeface="Century Schoolbook" pitchFamily="18" charset="0"/>
              </a:rPr>
              <a:t>  32 districten</a:t>
            </a:r>
          </a:p>
          <a:p>
            <a:pPr lvl="2"/>
            <a:r>
              <a:rPr lang="nl-NL">
                <a:latin typeface="Century Schoolbook" pitchFamily="18" charset="0"/>
              </a:rPr>
              <a:t>				</a:t>
            </a:r>
            <a:r>
              <a:rPr lang="nl-NL">
                <a:latin typeface="Century Schoolbook" pitchFamily="18" charset="0"/>
                <a:sym typeface="Wingdings" pitchFamily="2" charset="2"/>
              </a:rPr>
              <a:t></a:t>
            </a:r>
            <a:r>
              <a:rPr lang="nl-BE" b="1">
                <a:latin typeface="Century Schoolbook" pitchFamily="18" charset="0"/>
              </a:rPr>
              <a:t>Villupuram </a:t>
            </a:r>
          </a:p>
        </p:txBody>
      </p:sp>
      <p:pic>
        <p:nvPicPr>
          <p:cNvPr id="17410" name="Afbeelding 2" descr="Kaart">
            <a:hlinkClick r:id="rId2" tooltip="Kaart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4000500"/>
            <a:ext cx="2347912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Afbeelding 3" descr="http://www.tamilselvi.com/images/tamil-nadu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3857625"/>
            <a:ext cx="22860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nl-BE" cap="none" dirty="0" smtClean="0"/>
              <a:t>ONS VERBLIJF:</a:t>
            </a:r>
          </a:p>
        </p:txBody>
      </p:sp>
      <p:sp>
        <p:nvSpPr>
          <p:cNvPr id="18434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dirty="0" err="1" smtClean="0"/>
              <a:t>St</a:t>
            </a:r>
            <a:r>
              <a:rPr lang="nl-BE" dirty="0" smtClean="0"/>
              <a:t> </a:t>
            </a:r>
            <a:r>
              <a:rPr lang="nl-BE" dirty="0" err="1" smtClean="0"/>
              <a:t>Patricks</a:t>
            </a:r>
            <a:r>
              <a:rPr lang="nl-BE" dirty="0" smtClean="0"/>
              <a:t> home</a:t>
            </a:r>
          </a:p>
          <a:p>
            <a:pPr lvl="2">
              <a:buFont typeface="Wingdings" pitchFamily="2" charset="2"/>
              <a:buChar char="à"/>
            </a:pPr>
            <a:r>
              <a:rPr lang="nl-BE" dirty="0" smtClean="0">
                <a:sym typeface="Wingdings" pitchFamily="2" charset="2"/>
              </a:rPr>
              <a:t>Nonnen</a:t>
            </a:r>
          </a:p>
          <a:p>
            <a:pPr lvl="2">
              <a:buFont typeface="Wingdings" pitchFamily="2" charset="2"/>
              <a:buChar char="à"/>
            </a:pPr>
            <a:r>
              <a:rPr lang="nl-BE" dirty="0" smtClean="0">
                <a:sym typeface="Wingdings" pitchFamily="2" charset="2"/>
              </a:rPr>
              <a:t>Weeshuis: 42 kinderen</a:t>
            </a:r>
          </a:p>
          <a:p>
            <a:pPr lvl="2">
              <a:buFont typeface="Wingdings" pitchFamily="2" charset="2"/>
              <a:buChar char="à"/>
            </a:pPr>
            <a:r>
              <a:rPr lang="nl-BE" dirty="0" smtClean="0">
                <a:sym typeface="Wingdings" pitchFamily="2" charset="2"/>
              </a:rPr>
              <a:t>Eigen kamer</a:t>
            </a:r>
          </a:p>
          <a:p>
            <a:pPr lvl="2">
              <a:buFont typeface="Wingdings" pitchFamily="2" charset="2"/>
              <a:buChar char="à"/>
            </a:pPr>
            <a:r>
              <a:rPr lang="nl-BE" dirty="0" smtClean="0">
                <a:sym typeface="Wingdings" pitchFamily="2" charset="2"/>
              </a:rPr>
              <a:t>Maaltijden en eigen keukentje</a:t>
            </a:r>
          </a:p>
          <a:p>
            <a:pPr lvl="2">
              <a:buFont typeface="Wingdings" pitchFamily="2" charset="2"/>
              <a:buChar char="à"/>
            </a:pPr>
            <a:endParaRPr lang="nl-BE" dirty="0" smtClean="0">
              <a:sym typeface="Wingdings" pitchFamily="2" charset="2"/>
            </a:endParaRPr>
          </a:p>
          <a:p>
            <a:r>
              <a:rPr lang="nl-BE" dirty="0" smtClean="0">
                <a:sym typeface="Wingdings" pitchFamily="2" charset="2"/>
              </a:rPr>
              <a:t>Halen ons op van het vliegveld</a:t>
            </a:r>
          </a:p>
          <a:p>
            <a:pPr lvl="1"/>
            <a:r>
              <a:rPr lang="nl-BE" sz="1800" dirty="0" err="1" smtClean="0">
                <a:sym typeface="Wingdings" pitchFamily="2" charset="2"/>
              </a:rPr>
              <a:t>Chennai</a:t>
            </a:r>
            <a:r>
              <a:rPr lang="nl-BE" sz="1800" dirty="0" smtClean="0">
                <a:sym typeface="Wingdings" pitchFamily="2" charset="2"/>
              </a:rPr>
              <a:t>: 158km van </a:t>
            </a:r>
            <a:r>
              <a:rPr lang="nl-BE" sz="1800" dirty="0" err="1" smtClean="0">
                <a:sym typeface="Wingdings" pitchFamily="2" charset="2"/>
              </a:rPr>
              <a:t>Villupuram</a:t>
            </a:r>
            <a:endParaRPr lang="nl-BE" sz="1800" dirty="0" smtClean="0">
              <a:sym typeface="Wingdings" pitchFamily="2" charset="2"/>
            </a:endParaRPr>
          </a:p>
          <a:p>
            <a:r>
              <a:rPr lang="nl-BE" dirty="0" smtClean="0">
                <a:sym typeface="Wingdings" pitchFamily="2" charset="2"/>
              </a:rPr>
              <a:t>Onze mentor:</a:t>
            </a:r>
          </a:p>
          <a:p>
            <a:pPr lvl="1"/>
            <a:r>
              <a:rPr lang="nl-BE" sz="2000" dirty="0" smtClean="0">
                <a:sym typeface="Wingdings" pitchFamily="2" charset="2"/>
              </a:rPr>
              <a:t> </a:t>
            </a:r>
            <a:r>
              <a:rPr lang="nl-BE" sz="1800" dirty="0" err="1" smtClean="0"/>
              <a:t>Devasagayaraj</a:t>
            </a:r>
            <a:r>
              <a:rPr lang="nl-BE" sz="1800" dirty="0" smtClean="0"/>
              <a:t> </a:t>
            </a:r>
            <a:r>
              <a:rPr lang="nl-BE" sz="1800" dirty="0" err="1" smtClean="0"/>
              <a:t>Zackarias</a:t>
            </a:r>
            <a:endParaRPr lang="nl-BE" sz="1800" dirty="0" smtClean="0">
              <a:solidFill>
                <a:srgbClr val="FF0000"/>
              </a:solidFill>
            </a:endParaRPr>
          </a:p>
          <a:p>
            <a:pPr lvl="2"/>
            <a:r>
              <a:rPr lang="nl-BE" sz="1500" dirty="0" err="1" smtClean="0"/>
              <a:t>Dalit’s</a:t>
            </a:r>
            <a:endParaRPr lang="nl-BE" sz="1500" dirty="0" smtClean="0"/>
          </a:p>
          <a:p>
            <a:pPr lvl="1"/>
            <a:r>
              <a:rPr lang="nl-BE" sz="1800" dirty="0" smtClean="0"/>
              <a:t>Zijn broer: Anthony </a:t>
            </a:r>
            <a:r>
              <a:rPr lang="nl-BE" sz="1800" dirty="0" err="1" smtClean="0"/>
              <a:t>Yesu</a:t>
            </a:r>
            <a:endParaRPr lang="nl-BE" sz="1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nl-BE" sz="3000" dirty="0" smtClean="0"/>
          </a:p>
        </p:txBody>
      </p:sp>
      <p:pic>
        <p:nvPicPr>
          <p:cNvPr id="18435" name="Picture 2" descr="D:\school 2de\internationalisering\foto's\st patricks 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3" y="285750"/>
            <a:ext cx="32385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Devasagayaraj Zackari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457200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dirty="0" smtClean="0"/>
              <a:t>Onze stageschool:</a:t>
            </a:r>
            <a:endParaRPr lang="nl-BE" dirty="0"/>
          </a:p>
        </p:txBody>
      </p:sp>
      <p:sp>
        <p:nvSpPr>
          <p:cNvPr id="19458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nl-BE" dirty="0" smtClean="0"/>
              <a:t>= St. </a:t>
            </a:r>
            <a:r>
              <a:rPr lang="nl-BE" dirty="0" err="1" smtClean="0"/>
              <a:t>Mary’s</a:t>
            </a:r>
            <a:r>
              <a:rPr lang="nl-BE" dirty="0" smtClean="0"/>
              <a:t> </a:t>
            </a:r>
            <a:r>
              <a:rPr lang="nl-BE" dirty="0" err="1" smtClean="0"/>
              <a:t>Matriculation</a:t>
            </a:r>
            <a:r>
              <a:rPr lang="nl-BE" dirty="0" smtClean="0"/>
              <a:t> School</a:t>
            </a:r>
          </a:p>
          <a:p>
            <a:pPr lvl="1"/>
            <a:r>
              <a:rPr lang="nl-BE" dirty="0" smtClean="0"/>
              <a:t>Onderwijs in het Engels</a:t>
            </a:r>
          </a:p>
          <a:p>
            <a:pPr lvl="1"/>
            <a:r>
              <a:rPr lang="en-US" dirty="0" err="1" smtClean="0"/>
              <a:t>Bestuurd</a:t>
            </a:r>
            <a:r>
              <a:rPr lang="en-US" dirty="0" smtClean="0"/>
              <a:t> door </a:t>
            </a:r>
            <a:r>
              <a:rPr lang="en-US" dirty="0" err="1" smtClean="0"/>
              <a:t>privé</a:t>
            </a:r>
            <a:endParaRPr lang="en-US" dirty="0" smtClean="0"/>
          </a:p>
          <a:p>
            <a:pPr lvl="1"/>
            <a:r>
              <a:rPr lang="nl-BE" dirty="0" smtClean="0"/>
              <a:t>874 leerlingen</a:t>
            </a:r>
          </a:p>
          <a:p>
            <a:pPr lvl="1"/>
            <a:r>
              <a:rPr lang="en-US" dirty="0" err="1" smtClean="0"/>
              <a:t>Lln</a:t>
            </a:r>
            <a:r>
              <a:rPr lang="en-US" dirty="0" smtClean="0"/>
              <a:t> van 3 - 15 </a:t>
            </a:r>
            <a:r>
              <a:rPr lang="en-US" dirty="0" err="1" smtClean="0"/>
              <a:t>jaar</a:t>
            </a:r>
            <a:endParaRPr lang="en-US" dirty="0" smtClean="0"/>
          </a:p>
          <a:p>
            <a:pPr lvl="1"/>
            <a:r>
              <a:rPr lang="en-US" dirty="0" err="1" smtClean="0"/>
              <a:t>Schoolsysteem</a:t>
            </a:r>
            <a:r>
              <a:rPr lang="en-US" dirty="0" smtClean="0"/>
              <a:t> :</a:t>
            </a:r>
          </a:p>
          <a:p>
            <a:pPr lvl="2"/>
            <a:r>
              <a:rPr lang="en-US" dirty="0" err="1" smtClean="0"/>
              <a:t>Kleuter</a:t>
            </a:r>
            <a:r>
              <a:rPr lang="en-US" dirty="0" smtClean="0"/>
              <a:t>, </a:t>
            </a:r>
            <a:r>
              <a:rPr lang="en-US" dirty="0" err="1" smtClean="0"/>
              <a:t>lagere</a:t>
            </a:r>
            <a:r>
              <a:rPr lang="en-US" dirty="0" smtClean="0"/>
              <a:t> en </a:t>
            </a:r>
            <a:r>
              <a:rPr lang="en-US" dirty="0" err="1" smtClean="0"/>
              <a:t>secundaire</a:t>
            </a:r>
            <a:r>
              <a:rPr lang="en-US" dirty="0" smtClean="0"/>
              <a:t> </a:t>
            </a:r>
            <a:r>
              <a:rPr lang="en-US" dirty="0" err="1" smtClean="0"/>
              <a:t>klassen</a:t>
            </a:r>
            <a:endParaRPr lang="en-US" dirty="0" smtClean="0"/>
          </a:p>
          <a:p>
            <a:pPr lvl="1"/>
            <a:r>
              <a:rPr lang="en-US" dirty="0" smtClean="0"/>
              <a:t>3 à 4 </a:t>
            </a:r>
            <a:r>
              <a:rPr lang="en-US" dirty="0" err="1" smtClean="0"/>
              <a:t>uur</a:t>
            </a:r>
            <a:r>
              <a:rPr lang="en-US" dirty="0" smtClean="0"/>
              <a:t> per dag </a:t>
            </a:r>
          </a:p>
        </p:txBody>
      </p:sp>
      <p:pic>
        <p:nvPicPr>
          <p:cNvPr id="19459" name="Picture 2" descr="http://www.travellersworldwide.com/Images2000/competition-may-2006/atwal-india-scho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1484313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dirty="0" smtClean="0"/>
              <a:t>Project: </a:t>
            </a:r>
            <a:r>
              <a:rPr lang="nl-BE" dirty="0" err="1" smtClean="0"/>
              <a:t>U-Turn</a:t>
            </a:r>
            <a:endParaRPr lang="nl-BE" dirty="0"/>
          </a:p>
        </p:txBody>
      </p:sp>
      <p:sp>
        <p:nvSpPr>
          <p:cNvPr id="20482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nl-BE" b="1" u="sng" dirty="0" smtClean="0"/>
              <a:t>Wat: </a:t>
            </a:r>
          </a:p>
          <a:p>
            <a:r>
              <a:rPr lang="nl-BE" dirty="0" smtClean="0"/>
              <a:t>Verandering </a:t>
            </a:r>
            <a:endParaRPr lang="nl-BE" dirty="0" smtClean="0">
              <a:solidFill>
                <a:srgbClr val="FF0000"/>
              </a:solidFill>
            </a:endParaRPr>
          </a:p>
          <a:p>
            <a:r>
              <a:rPr lang="nl-BE" dirty="0" smtClean="0"/>
              <a:t>Ander onderwijssysteem </a:t>
            </a:r>
          </a:p>
          <a:p>
            <a:pPr lvl="1"/>
            <a:r>
              <a:rPr lang="nl-BE" dirty="0" smtClean="0"/>
              <a:t>Reproductie</a:t>
            </a:r>
            <a:r>
              <a:rPr lang="nl-BE" dirty="0" smtClean="0">
                <a:sym typeface="Wingdings" pitchFamily="2" charset="2"/>
              </a:rPr>
              <a:t>medezeggenschap </a:t>
            </a:r>
          </a:p>
          <a:p>
            <a:r>
              <a:rPr lang="nl-BE" dirty="0" smtClean="0">
                <a:sym typeface="Wingdings" pitchFamily="2" charset="2"/>
              </a:rPr>
              <a:t>Rode draad</a:t>
            </a:r>
          </a:p>
          <a:p>
            <a:r>
              <a:rPr lang="nl-BE" u="sng" dirty="0" smtClean="0"/>
              <a:t>3 doelen :</a:t>
            </a:r>
          </a:p>
          <a:p>
            <a:pPr lvl="1"/>
            <a:r>
              <a:rPr lang="nl-BE" dirty="0" smtClean="0"/>
              <a:t>Kennismaken en genieten van sport</a:t>
            </a:r>
          </a:p>
          <a:p>
            <a:pPr lvl="1"/>
            <a:r>
              <a:rPr lang="nl-BE" dirty="0" smtClean="0"/>
              <a:t>Interculturele samenwerking </a:t>
            </a:r>
          </a:p>
          <a:p>
            <a:pPr lvl="1"/>
            <a:r>
              <a:rPr lang="nl-BE" dirty="0" smtClean="0"/>
              <a:t>Groepsdynamiek tussen de leerlingen </a:t>
            </a:r>
          </a:p>
          <a:p>
            <a:pPr>
              <a:buFont typeface="Wingdings" pitchFamily="2" charset="2"/>
              <a:buNone/>
            </a:pPr>
            <a:r>
              <a:rPr lang="nl-BE" b="1" u="sng" dirty="0" smtClean="0">
                <a:sym typeface="Wingdings" pitchFamily="2" charset="2"/>
              </a:rPr>
              <a:t>Hoe:</a:t>
            </a:r>
          </a:p>
          <a:p>
            <a:r>
              <a:rPr lang="nl-BE" dirty="0" smtClean="0">
                <a:sym typeface="Wingdings" pitchFamily="2" charset="2"/>
              </a:rPr>
              <a:t>Via sport en beweging  spel : </a:t>
            </a:r>
            <a:r>
              <a:rPr lang="nl-BE" dirty="0" err="1" smtClean="0">
                <a:sym typeface="Wingdings" pitchFamily="2" charset="2"/>
              </a:rPr>
              <a:t>Riverball</a:t>
            </a:r>
            <a:endParaRPr lang="nl-BE" dirty="0" smtClean="0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endParaRPr lang="nl-BE" dirty="0" smtClean="0">
              <a:sym typeface="Wingdings" pitchFamily="2" charset="2"/>
            </a:endParaRPr>
          </a:p>
        </p:txBody>
      </p:sp>
      <p:pic>
        <p:nvPicPr>
          <p:cNvPr id="20483" name="Picture 1" descr="E:\DSC_03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88" y="428625"/>
            <a:ext cx="3509962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BE" sz="3200" dirty="0" err="1" smtClean="0"/>
              <a:t>Riverball</a:t>
            </a:r>
            <a:endParaRPr lang="nl-BE" sz="3200" dirty="0"/>
          </a:p>
        </p:txBody>
      </p:sp>
      <p:sp>
        <p:nvSpPr>
          <p:cNvPr id="21506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nl-BE" smtClean="0"/>
              <a:t>Herschikt spel</a:t>
            </a:r>
          </a:p>
          <a:p>
            <a:r>
              <a:rPr lang="nl-BE" smtClean="0"/>
              <a:t>Balsport</a:t>
            </a:r>
          </a:p>
          <a:p>
            <a:pPr>
              <a:buFont typeface="Wingdings" pitchFamily="2" charset="2"/>
              <a:buChar char="à"/>
            </a:pPr>
            <a:r>
              <a:rPr lang="nl-BE" smtClean="0">
                <a:sym typeface="Wingdings" pitchFamily="2" charset="2"/>
              </a:rPr>
              <a:t>Zie maquette</a:t>
            </a:r>
          </a:p>
          <a:p>
            <a:pPr>
              <a:buFont typeface="Wingdings" pitchFamily="2" charset="2"/>
              <a:buChar char="à"/>
            </a:pPr>
            <a:endParaRPr lang="nl-BE" smtClean="0"/>
          </a:p>
          <a:p>
            <a:endParaRPr lang="nl-BE" smtClean="0"/>
          </a:p>
          <a:p>
            <a:endParaRPr lang="nl-BE" smtClean="0"/>
          </a:p>
        </p:txBody>
      </p:sp>
      <p:pic>
        <p:nvPicPr>
          <p:cNvPr id="21507" name="Picture 4" descr="http://www.goldcoastfestivals.com/images/oren/knight%20in%20arm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2714625"/>
            <a:ext cx="2249488" cy="342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6" descr="http://www.idemasport-shop.be/images/Set-van-6-multifunctionele-ball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5286375"/>
            <a:ext cx="328295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274</Words>
  <Application>Microsoft Office PowerPoint</Application>
  <PresentationFormat>Diavoorstelling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Oriel</vt:lpstr>
      <vt:lpstr>VALERIE AND SOFIE GO TO INDIA   </vt:lpstr>
      <vt:lpstr>Wie zijn we?</vt:lpstr>
      <vt:lpstr>Wat brengt ons hier? </vt:lpstr>
      <vt:lpstr>Waar gaan we naar toe?</vt:lpstr>
      <vt:lpstr>Dia 5</vt:lpstr>
      <vt:lpstr>ONS VERBLIJF:</vt:lpstr>
      <vt:lpstr>Onze stageschool:</vt:lpstr>
      <vt:lpstr>Project: U-Turn</vt:lpstr>
      <vt:lpstr>Riverball</vt:lpstr>
      <vt:lpstr>Stappenplan naar riverball</vt:lpstr>
      <vt:lpstr>Extra’s</vt:lpstr>
      <vt:lpstr>BENEFIET IN BELGIE VOOR VERTREK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U-Turn</dc:title>
  <dc:creator>Valerie</dc:creator>
  <cp:lastModifiedBy>Valerie</cp:lastModifiedBy>
  <cp:revision>31</cp:revision>
  <dcterms:created xsi:type="dcterms:W3CDTF">2009-09-02T13:46:33Z</dcterms:created>
  <dcterms:modified xsi:type="dcterms:W3CDTF">2009-11-06T08:48:31Z</dcterms:modified>
</cp:coreProperties>
</file>