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lijkbenige driehoe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F6D5ED6-A6DB-46F1-8EC5-2C11DFE61AC5}" type="datetimeFigureOut">
              <a:rPr lang="nl-NL" smtClean="0"/>
              <a:t>27-10-2011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C74DC40-BD28-4F4D-8E1F-45D3E5E77A1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5ED6-A6DB-46F1-8EC5-2C11DFE61AC5}" type="datetimeFigureOut">
              <a:rPr lang="nl-NL" smtClean="0"/>
              <a:t>27-10-2011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DC40-BD28-4F4D-8E1F-45D3E5E77A1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5ED6-A6DB-46F1-8EC5-2C11DFE61AC5}" type="datetimeFigureOut">
              <a:rPr lang="nl-NL" smtClean="0"/>
              <a:t>27-10-2011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DC40-BD28-4F4D-8E1F-45D3E5E77A1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F6D5ED6-A6DB-46F1-8EC5-2C11DFE61AC5}" type="datetimeFigureOut">
              <a:rPr lang="nl-NL" smtClean="0"/>
              <a:t>27-10-2011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DC40-BD28-4F4D-8E1F-45D3E5E77A1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ige driehoe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elijkbenige driehoe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F6D5ED6-A6DB-46F1-8EC5-2C11DFE61AC5}" type="datetimeFigureOut">
              <a:rPr lang="nl-NL" smtClean="0"/>
              <a:t>27-10-2011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C74DC40-BD28-4F4D-8E1F-45D3E5E77A13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Rechte verbindingslijn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6D5ED6-A6DB-46F1-8EC5-2C11DFE61AC5}" type="datetimeFigureOut">
              <a:rPr lang="nl-NL" smtClean="0"/>
              <a:t>27-10-2011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C74DC40-BD28-4F4D-8E1F-45D3E5E77A1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F6D5ED6-A6DB-46F1-8EC5-2C11DFE61AC5}" type="datetimeFigureOut">
              <a:rPr lang="nl-NL" smtClean="0"/>
              <a:t>27-10-2011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C74DC40-BD28-4F4D-8E1F-45D3E5E77A13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5ED6-A6DB-46F1-8EC5-2C11DFE61AC5}" type="datetimeFigureOut">
              <a:rPr lang="nl-NL" smtClean="0"/>
              <a:t>27-10-2011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DC40-BD28-4F4D-8E1F-45D3E5E77A1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6D5ED6-A6DB-46F1-8EC5-2C11DFE61AC5}" type="datetimeFigureOut">
              <a:rPr lang="nl-NL" smtClean="0"/>
              <a:t>27-10-2011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C74DC40-BD28-4F4D-8E1F-45D3E5E77A1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F6D5ED6-A6DB-46F1-8EC5-2C11DFE61AC5}" type="datetimeFigureOut">
              <a:rPr lang="nl-NL" smtClean="0"/>
              <a:t>27-10-2011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C74DC40-BD28-4F4D-8E1F-45D3E5E77A13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F6D5ED6-A6DB-46F1-8EC5-2C11DFE61AC5}" type="datetimeFigureOut">
              <a:rPr lang="nl-NL" smtClean="0"/>
              <a:t>27-10-2011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C74DC40-BD28-4F4D-8E1F-45D3E5E77A13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ige driehoe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F6D5ED6-A6DB-46F1-8EC5-2C11DFE61AC5}" type="datetimeFigureOut">
              <a:rPr lang="nl-NL" smtClean="0"/>
              <a:t>27-10-2011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C74DC40-BD28-4F4D-8E1F-45D3E5E77A13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86182" y="1714488"/>
            <a:ext cx="4786314" cy="755645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WORLD PRESS PHOTO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28596" y="3429000"/>
            <a:ext cx="8062912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nl-BE" dirty="0" smtClean="0"/>
              <a:t>Jongen vangt haaitje </a:t>
            </a:r>
          </a:p>
          <a:p>
            <a:pPr algn="l"/>
            <a:r>
              <a:rPr lang="nl-BE" dirty="0" smtClean="0"/>
              <a:t>fotograaf:Ompaal </a:t>
            </a:r>
            <a:r>
              <a:rPr lang="nl-BE" dirty="0" err="1" smtClean="0"/>
              <a:t>Feisar</a:t>
            </a:r>
            <a:endParaRPr lang="nl-BE" dirty="0" smtClean="0"/>
          </a:p>
          <a:p>
            <a:pPr algn="l"/>
            <a:r>
              <a:rPr lang="nl-BE" dirty="0" smtClean="0"/>
              <a:t>bronverwijzing:http://</a:t>
            </a:r>
            <a:r>
              <a:rPr lang="nl-BE" dirty="0" err="1" smtClean="0"/>
              <a:t>wzdg-design.nl</a:t>
            </a:r>
            <a:r>
              <a:rPr lang="nl-BE" dirty="0" smtClean="0"/>
              <a:t>/</a:t>
            </a:r>
            <a:r>
              <a:rPr lang="nl-BE" dirty="0" err="1" smtClean="0"/>
              <a:t>blog.php</a:t>
            </a:r>
            <a:r>
              <a:rPr lang="nl-BE" dirty="0" smtClean="0"/>
              <a:t>?item=1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000494" cy="261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86182" y="1714488"/>
            <a:ext cx="4786314" cy="755645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WORLD PRESS PHOTO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28596" y="3929066"/>
            <a:ext cx="8062912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nl-BE" dirty="0" err="1" smtClean="0"/>
              <a:t>Wk</a:t>
            </a:r>
            <a:r>
              <a:rPr lang="nl-BE" dirty="0" smtClean="0"/>
              <a:t> voetbal 2010 </a:t>
            </a:r>
            <a:r>
              <a:rPr lang="nl-BE" dirty="0" err="1" smtClean="0"/>
              <a:t>Nederland-Uruguay</a:t>
            </a:r>
            <a:endParaRPr lang="nl-BE" dirty="0" smtClean="0"/>
          </a:p>
          <a:p>
            <a:pPr algn="l"/>
            <a:r>
              <a:rPr lang="nl-BE" dirty="0" smtClean="0"/>
              <a:t>fotograaf:Mike </a:t>
            </a:r>
            <a:r>
              <a:rPr lang="nl-BE" dirty="0" err="1" smtClean="0"/>
              <a:t>Hutchings</a:t>
            </a:r>
            <a:endParaRPr lang="nl-BE" dirty="0" smtClean="0"/>
          </a:p>
          <a:p>
            <a:pPr algn="l"/>
            <a:r>
              <a:rPr lang="nl-BE" dirty="0" smtClean="0"/>
              <a:t>Bronverwijzing:</a:t>
            </a:r>
            <a:r>
              <a:rPr lang="nl-BE" dirty="0" smtClean="0"/>
              <a:t>http://</a:t>
            </a:r>
            <a:r>
              <a:rPr lang="nl-BE" dirty="0" err="1" smtClean="0"/>
              <a:t>wzdg-design.nl</a:t>
            </a:r>
            <a:r>
              <a:rPr lang="nl-BE" dirty="0" smtClean="0"/>
              <a:t>/</a:t>
            </a:r>
            <a:r>
              <a:rPr lang="nl-BE" dirty="0" err="1" smtClean="0"/>
              <a:t>blog.php</a:t>
            </a:r>
            <a:r>
              <a:rPr lang="nl-BE" dirty="0" smtClean="0"/>
              <a:t>?item=1</a:t>
            </a:r>
            <a:endParaRPr lang="nl-NL" dirty="0"/>
          </a:p>
        </p:txBody>
      </p:sp>
      <p:pic>
        <p:nvPicPr>
          <p:cNvPr id="5122" name="Picture 2" descr="http://totallycoolpix.com/wp-content/uploads/2011/13022011_world_press_photo/worldpress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2434565" cy="3429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86182" y="1714488"/>
            <a:ext cx="4786314" cy="755645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WORLD PRESS PHOTO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57158" y="4071942"/>
            <a:ext cx="8062912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nl-BE" dirty="0" smtClean="0"/>
              <a:t>kindermoord</a:t>
            </a:r>
          </a:p>
          <a:p>
            <a:pPr algn="l"/>
            <a:r>
              <a:rPr lang="nl-BE" dirty="0" smtClean="0"/>
              <a:t>fotograaf:Olivier </a:t>
            </a:r>
            <a:r>
              <a:rPr lang="nl-BE" dirty="0" err="1" smtClean="0"/>
              <a:t>Laban</a:t>
            </a:r>
            <a:r>
              <a:rPr lang="nl-BE" dirty="0" err="1" smtClean="0"/>
              <a:t>-</a:t>
            </a:r>
            <a:r>
              <a:rPr lang="nl-BE" dirty="0" err="1" smtClean="0"/>
              <a:t>Mattei</a:t>
            </a:r>
            <a:endParaRPr lang="nl-BE" dirty="0" smtClean="0"/>
          </a:p>
          <a:p>
            <a:pPr algn="l"/>
            <a:r>
              <a:rPr lang="nl-BE" dirty="0" smtClean="0"/>
              <a:t>Bronverwijzing:</a:t>
            </a:r>
            <a:r>
              <a:rPr lang="nl-BE" dirty="0" smtClean="0"/>
              <a:t>http://</a:t>
            </a:r>
            <a:r>
              <a:rPr lang="nl-BE" dirty="0" err="1" smtClean="0"/>
              <a:t>wzdg-design.nl</a:t>
            </a:r>
            <a:r>
              <a:rPr lang="nl-BE" dirty="0" smtClean="0"/>
              <a:t>/</a:t>
            </a:r>
            <a:r>
              <a:rPr lang="nl-BE" dirty="0" err="1" smtClean="0"/>
              <a:t>blog.php</a:t>
            </a:r>
            <a:r>
              <a:rPr lang="nl-BE" dirty="0" smtClean="0"/>
              <a:t>?item=1</a:t>
            </a:r>
            <a:endParaRPr lang="nl-NL" dirty="0"/>
          </a:p>
        </p:txBody>
      </p:sp>
      <p:pic>
        <p:nvPicPr>
          <p:cNvPr id="4098" name="Picture 2" descr="http://totallycoolpix.com/wp-content/uploads/2011/13022011_world_press_photo/worldpress_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4405304" cy="2926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86182" y="1714488"/>
            <a:ext cx="4786314" cy="755645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WORLD PRESS PHOTO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28596" y="4357694"/>
            <a:ext cx="8062912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nl-BE" dirty="0" smtClean="0"/>
              <a:t>Man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fire</a:t>
            </a:r>
            <a:endParaRPr lang="nl-BE" dirty="0" smtClean="0"/>
          </a:p>
          <a:p>
            <a:pPr algn="l"/>
            <a:r>
              <a:rPr lang="nl-BE" dirty="0" smtClean="0"/>
              <a:t>fotograaf:peter </a:t>
            </a:r>
            <a:r>
              <a:rPr lang="nl-BE" dirty="0" err="1" smtClean="0"/>
              <a:t>lakatos</a:t>
            </a:r>
            <a:endParaRPr lang="nl-BE" dirty="0" smtClean="0"/>
          </a:p>
          <a:p>
            <a:pPr algn="l"/>
            <a:r>
              <a:rPr lang="nl-BE" dirty="0" smtClean="0"/>
              <a:t>Bronverwijzing:</a:t>
            </a:r>
            <a:r>
              <a:rPr lang="nl-BE" dirty="0" smtClean="0"/>
              <a:t>http://</a:t>
            </a:r>
            <a:r>
              <a:rPr lang="nl-BE" dirty="0" err="1" smtClean="0"/>
              <a:t>wzdg-design.nl</a:t>
            </a:r>
            <a:r>
              <a:rPr lang="nl-BE" dirty="0" smtClean="0"/>
              <a:t>/</a:t>
            </a:r>
            <a:r>
              <a:rPr lang="nl-BE" dirty="0" err="1" smtClean="0"/>
              <a:t>blog.php</a:t>
            </a:r>
            <a:r>
              <a:rPr lang="nl-BE" dirty="0" smtClean="0"/>
              <a:t>?item=1</a:t>
            </a:r>
            <a:endParaRPr lang="nl-NL" dirty="0"/>
          </a:p>
        </p:txBody>
      </p:sp>
      <p:pic>
        <p:nvPicPr>
          <p:cNvPr id="2050" name="Picture 2" descr="http://totallycoolpix.com/wp-content/uploads/2011/13022011_world_press_photo/worldpress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702177" cy="313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86182" y="1714488"/>
            <a:ext cx="4786314" cy="755645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WORLD PRESS PHOTO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28596" y="3929066"/>
            <a:ext cx="8062912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nl-BE" dirty="0" err="1" smtClean="0"/>
              <a:t>Indiaase</a:t>
            </a:r>
            <a:r>
              <a:rPr lang="nl-BE" dirty="0" smtClean="0"/>
              <a:t> treinen vol</a:t>
            </a:r>
          </a:p>
          <a:p>
            <a:pPr algn="l"/>
            <a:r>
              <a:rPr lang="nl-BE" dirty="0" smtClean="0"/>
              <a:t>fotograaf:</a:t>
            </a:r>
            <a:r>
              <a:rPr lang="nl-BE" dirty="0" smtClean="0"/>
              <a:t> </a:t>
            </a:r>
            <a:r>
              <a:rPr lang="nl-BE" dirty="0" err="1" smtClean="0"/>
              <a:t>andrew</a:t>
            </a:r>
            <a:r>
              <a:rPr lang="nl-BE" dirty="0" smtClean="0"/>
              <a:t> </a:t>
            </a:r>
            <a:r>
              <a:rPr lang="nl-BE" smtClean="0"/>
              <a:t>biraj</a:t>
            </a:r>
            <a:endParaRPr lang="nl-BE" dirty="0" smtClean="0"/>
          </a:p>
          <a:p>
            <a:pPr algn="l"/>
            <a:r>
              <a:rPr lang="nl-BE" dirty="0" smtClean="0"/>
              <a:t>Bronverwijzing:</a:t>
            </a:r>
            <a:r>
              <a:rPr lang="nl-BE" dirty="0" smtClean="0"/>
              <a:t>http://</a:t>
            </a:r>
            <a:r>
              <a:rPr lang="nl-BE" dirty="0" err="1" smtClean="0"/>
              <a:t>wzdg-design.nl</a:t>
            </a:r>
            <a:r>
              <a:rPr lang="nl-BE" dirty="0" smtClean="0"/>
              <a:t>/</a:t>
            </a:r>
            <a:r>
              <a:rPr lang="nl-BE" dirty="0" err="1" smtClean="0"/>
              <a:t>blog.php</a:t>
            </a:r>
            <a:r>
              <a:rPr lang="nl-BE" dirty="0" smtClean="0"/>
              <a:t>?item=1</a:t>
            </a:r>
            <a:endParaRPr lang="nl-NL" dirty="0"/>
          </a:p>
        </p:txBody>
      </p:sp>
      <p:pic>
        <p:nvPicPr>
          <p:cNvPr id="3074" name="Picture 2" descr="http://totallycoolpix.com/wp-content/uploads/2011/13022011_world_press_photo/worldpress_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4059235" cy="2703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</TotalTime>
  <Words>56</Words>
  <Application>Microsoft Office PowerPoint</Application>
  <PresentationFormat>Diavoorstelling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Verve</vt:lpstr>
      <vt:lpstr>WORLD PRESS PHOTO</vt:lpstr>
      <vt:lpstr>WORLD PRESS PHOTO</vt:lpstr>
      <vt:lpstr>WORLD PRESS PHOTO</vt:lpstr>
      <vt:lpstr>WORLD PRESS PHOTO</vt:lpstr>
      <vt:lpstr>WORLD PRESS PHOTO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PRESS PHOTO</dc:title>
  <dc:creator>s.rooimans</dc:creator>
  <cp:lastModifiedBy>s.rooimans</cp:lastModifiedBy>
  <cp:revision>5</cp:revision>
  <dcterms:created xsi:type="dcterms:W3CDTF">2011-10-27T11:14:16Z</dcterms:created>
  <dcterms:modified xsi:type="dcterms:W3CDTF">2011-10-27T11:33:39Z</dcterms:modified>
</cp:coreProperties>
</file>