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58" r:id="rId8"/>
    <p:sldId id="260" r:id="rId9"/>
    <p:sldId id="266" r:id="rId10"/>
    <p:sldId id="26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80920" cy="153960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/>
              <a:t>Welke </a:t>
            </a:r>
            <a:r>
              <a:rPr lang="nl-BE" sz="2800" dirty="0" err="1" smtClean="0"/>
              <a:t>soa’s</a:t>
            </a:r>
            <a:r>
              <a:rPr lang="nl-BE" sz="2800" dirty="0" smtClean="0"/>
              <a:t> zijn gevaarlijk en besmettelijk?</a:t>
            </a:r>
            <a:br>
              <a:rPr lang="nl-BE" sz="2800" dirty="0" smtClean="0"/>
            </a:br>
            <a:r>
              <a:rPr lang="nl-BE" sz="2800" dirty="0" smtClean="0"/>
              <a:t>Hoe kan ik mij beschermen tegen een soa?</a:t>
            </a:r>
            <a:endParaRPr lang="nl-BE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560234" cy="1752600"/>
          </a:xfrm>
        </p:spPr>
        <p:txBody>
          <a:bodyPr>
            <a:normAutofit/>
          </a:bodyPr>
          <a:lstStyle/>
          <a:p>
            <a:r>
              <a:rPr lang="nl-BE" sz="2800" dirty="0" smtClean="0"/>
              <a:t>schaamluis</a:t>
            </a:r>
            <a:endParaRPr 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6700" dirty="0" smtClean="0">
                <a:solidFill>
                  <a:srgbClr val="FF0000"/>
                </a:solidFill>
              </a:rPr>
              <a:t/>
            </a:r>
            <a:br>
              <a:rPr lang="nl-BE" sz="6700" dirty="0" smtClean="0">
                <a:solidFill>
                  <a:srgbClr val="FF0000"/>
                </a:solidFill>
              </a:rPr>
            </a:br>
            <a:r>
              <a:rPr lang="nl-BE" sz="6700" dirty="0" smtClean="0">
                <a:solidFill>
                  <a:srgbClr val="FF0000"/>
                </a:solidFill>
              </a:rPr>
              <a:t>Fout!!</a:t>
            </a:r>
            <a:endParaRPr lang="nl-BE" sz="6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/>
          </a:p>
        </p:txBody>
      </p:sp>
      <p:pic>
        <p:nvPicPr>
          <p:cNvPr id="23555" name="Picture 3" descr="C:\Users\Callaerts\AppData\Local\Microsoft\Windows\Temporary Internet Files\Content.IE5\AYO95FBY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888953" cy="4073514"/>
          </a:xfrm>
          <a:prstGeom prst="rect">
            <a:avLst/>
          </a:prstGeom>
          <a:noFill/>
        </p:spPr>
      </p:pic>
      <p:sp>
        <p:nvSpPr>
          <p:cNvPr id="7" name="Actieknop: Verder of Volgende 6">
            <a:hlinkClick r:id="" action="ppaction://hlinkshowjump?jump=lastslideviewed" highlightClick="1"/>
          </p:cNvPr>
          <p:cNvSpPr/>
          <p:nvPr/>
        </p:nvSpPr>
        <p:spPr>
          <a:xfrm>
            <a:off x="6876256" y="5301208"/>
            <a:ext cx="100811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1. Wat is de schaamluis eigenlijk?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56176" y="2852936"/>
            <a:ext cx="2530624" cy="3273227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Een virus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3275856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Een bacterie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6084168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parasiet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2. Hoe kan je besmet raken met de schaamluis?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 seksueel contact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Via het bloed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van moeder op kind ( door zwangerschap of de geboorte)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van moeder op dochter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speeksel uit te wisselen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Contact met het besmette huidoppervlak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/>
              <a:t>3. Welke symptomen kan je krijgen bij de schaamluis?</a:t>
            </a:r>
            <a:br>
              <a:rPr lang="nl-BE" dirty="0" smtClean="0"/>
            </a:br>
            <a:endParaRPr lang="nl-BE" sz="3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endParaRPr lang="nl-BE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1186390"/>
            <a:ext cx="66902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Het enige symptoom dat je kan krijgen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van de schaamluis is </a:t>
            </a: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jeuk.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dirty="0" smtClean="0">
                <a:latin typeface="Calibri" pitchFamily="34" charset="0"/>
                <a:cs typeface="Calibri" pitchFamily="34" charset="0"/>
              </a:rPr>
              <a:t>Door het krabben kunnen er 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dirty="0" smtClean="0">
                <a:latin typeface="Calibri" pitchFamily="34" charset="0"/>
                <a:cs typeface="Calibri" pitchFamily="34" charset="0"/>
              </a:rPr>
              <a:t>Infecties ontstaan.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4. Welke behandeling kan je krijgen tegen de schaamluis?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83568" y="2132856"/>
            <a:ext cx="67687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Luizenmiddel en het behandelen van beddengoed en kleding</a:t>
            </a: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endParaRPr lang="nl-BE" dirty="0"/>
          </a:p>
        </p:txBody>
      </p:sp>
      <p:pic>
        <p:nvPicPr>
          <p:cNvPr id="6146" name="Picture 2" descr="http://i101.twenga.com/mooi-gezond/anti-luis-shampoo/shampoux-anti-luis-repel-tp_8233307566186750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5. Hoe kan ik mij beschermen tegen de schaamluis?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  <a:r>
              <a:rPr lang="nl-BE" dirty="0" smtClean="0">
                <a:hlinkClick r:id="" action="ppaction://hlinkshowjump?jump=lastslide"/>
              </a:rPr>
              <a:t>De ring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Een vaccinatie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Ik kan me er niet tegen beschermen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>
              <a:hlinkClick r:id="rId2" action="ppaction://hlinksldjump"/>
            </a:endParaRPr>
          </a:p>
          <a:p>
            <a:pPr algn="ctr"/>
            <a:r>
              <a:rPr lang="nl-BE" dirty="0" smtClean="0">
                <a:hlinkClick r:id="" action="ppaction://hlinkshowjump?jump=lastslide"/>
              </a:rPr>
              <a:t>De condoom 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                  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Het spiraaltje</a:t>
            </a:r>
            <a:endParaRPr lang="nl-BE" dirty="0"/>
          </a:p>
        </p:txBody>
      </p:sp>
      <p:pic>
        <p:nvPicPr>
          <p:cNvPr id="1026" name="Picture 2" descr="http://t3.gstatic.com/images?q=tbn:ANd9GcR7TB_mpdF98VIAxcFEeKMGrPcIae5W4glQaIKmpL-Z_CK5Rto&amp;t=1&amp;usg=__EJOECYNa488RxLyrj8aDK6xZHX0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060848"/>
            <a:ext cx="951378" cy="100811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CDJRAi-SpXUy3wGAltET5yDKgJxV11UyTi4LS2SrTCIx-uwI&amp;t=1&amp;usg=__8vWIDLT9l93mtCHduaoP4iNdEi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060848"/>
            <a:ext cx="1011719" cy="757437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De pil</a:t>
            </a:r>
            <a:endParaRPr lang="nl-BE" dirty="0"/>
          </a:p>
        </p:txBody>
      </p:sp>
      <p:pic>
        <p:nvPicPr>
          <p:cNvPr id="1030" name="Picture 6" descr="http://www.sensoa.be/illustraties/SG/soa/condoo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8697" y="1988840"/>
            <a:ext cx="979527" cy="615703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zu7CKQ1qWd8SP_7PcR12R-ay-n-KzCvqTHbAkFtyeM3c0vac&amp;t=1&amp;usg=__iGTDg8NwfdhqsBo2bNK7s1F2Z_I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3284984"/>
            <a:ext cx="1336948" cy="83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Wat is de schaamluis eigenlijk?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72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NL" sz="3200" dirty="0" smtClean="0"/>
              <a:t>De schaamluis is en ongevaarlijke</a:t>
            </a:r>
          </a:p>
          <a:p>
            <a:pPr>
              <a:buNone/>
            </a:pPr>
            <a:r>
              <a:rPr lang="nl-NL" sz="3200" dirty="0" smtClean="0"/>
              <a:t>parasiet. De schaamluis bevindt zich in </a:t>
            </a:r>
          </a:p>
          <a:p>
            <a:pPr>
              <a:buNone/>
            </a:pPr>
            <a:r>
              <a:rPr lang="nl-NL" sz="3200" dirty="0" smtClean="0"/>
              <a:t>het schaamhaar, maar kan ook in het </a:t>
            </a:r>
          </a:p>
          <a:p>
            <a:pPr>
              <a:buNone/>
            </a:pPr>
            <a:r>
              <a:rPr lang="nl-NL" sz="3200" dirty="0" smtClean="0"/>
              <a:t>haar van de oksels, op de borst, dijen of </a:t>
            </a:r>
          </a:p>
          <a:p>
            <a:pPr>
              <a:buNone/>
            </a:pPr>
            <a:r>
              <a:rPr lang="nl-NL" sz="3200" dirty="0" smtClean="0"/>
              <a:t>navel voorkomen.</a:t>
            </a:r>
            <a:endParaRPr lang="nl-BE" sz="3200" dirty="0" smtClean="0"/>
          </a:p>
          <a:p>
            <a:pPr>
              <a:buNone/>
            </a:pPr>
            <a:endParaRPr lang="nl-BE" sz="3200" dirty="0" smtClean="0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516216" y="5517232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2. Hoe kan je besmet raken met de schaamluis?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NL" sz="3200" dirty="0" smtClean="0"/>
              <a:t>Door een langdurig huidcontact kan je </a:t>
            </a:r>
          </a:p>
          <a:p>
            <a:pPr>
              <a:buNone/>
            </a:pPr>
            <a:r>
              <a:rPr lang="nl-NL" sz="3200" dirty="0" smtClean="0"/>
              <a:t>Al besmet raken door de schaamluis. </a:t>
            </a:r>
          </a:p>
          <a:p>
            <a:pPr>
              <a:buNone/>
            </a:pPr>
            <a:r>
              <a:rPr lang="nl-NL" sz="3200" dirty="0" smtClean="0"/>
              <a:t>Dus ook wanneer je seks hebt.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Je kan ook besmet raken door het </a:t>
            </a:r>
          </a:p>
          <a:p>
            <a:pPr>
              <a:buNone/>
            </a:pPr>
            <a:r>
              <a:rPr lang="nl-NL" sz="3200" dirty="0" smtClean="0"/>
              <a:t>wisselen van kleding, slaapzakken,… </a:t>
            </a:r>
            <a:endParaRPr lang="nl-BE" sz="3200" dirty="0" smtClean="0"/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endParaRPr lang="nl-BE" sz="3000" dirty="0"/>
          </a:p>
        </p:txBody>
      </p:sp>
      <p:sp>
        <p:nvSpPr>
          <p:cNvPr id="5" name="Actieknop: Verder of Volgende 4">
            <a:hlinkClick r:id="rId2" action="ppaction://hlinksldjump" highlightClick="1"/>
          </p:cNvPr>
          <p:cNvSpPr/>
          <p:nvPr/>
        </p:nvSpPr>
        <p:spPr>
          <a:xfrm>
            <a:off x="7236296" y="4581128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5. Hoe kan ik mij beschermen tegen de schaamluis?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6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sz="3200" dirty="0" smtClean="0"/>
              <a:t>Er is geen middel dat je kan </a:t>
            </a:r>
          </a:p>
          <a:p>
            <a:pPr>
              <a:buNone/>
            </a:pPr>
            <a:r>
              <a:rPr lang="nl-BE" sz="3200" dirty="0" smtClean="0"/>
              <a:t>beschermen tegen de schaamluis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sz="20300" dirty="0" smtClean="0">
              <a:solidFill>
                <a:srgbClr val="00B050"/>
              </a:solidFill>
            </a:endParaRPr>
          </a:p>
          <a:p>
            <a:endParaRPr lang="nl-BE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9">
      <a:dk1>
        <a:sysClr val="windowText" lastClr="000000"/>
      </a:dk1>
      <a:lt1>
        <a:sysClr val="window" lastClr="FFFFFF"/>
      </a:lt1>
      <a:dk2>
        <a:srgbClr val="DD7E0E"/>
      </a:dk2>
      <a:lt2>
        <a:srgbClr val="FEFAC9"/>
      </a:lt2>
      <a:accent1>
        <a:srgbClr val="6DAA2D"/>
      </a:accent1>
      <a:accent2>
        <a:srgbClr val="00B0F0"/>
      </a:accent2>
      <a:accent3>
        <a:srgbClr val="F3A447"/>
      </a:accent3>
      <a:accent4>
        <a:srgbClr val="DD7E0E"/>
      </a:accent4>
      <a:accent5>
        <a:srgbClr val="DFCE04"/>
      </a:accent5>
      <a:accent6>
        <a:srgbClr val="FBEF59"/>
      </a:accent6>
      <a:hlink>
        <a:srgbClr val="365516"/>
      </a:hlink>
      <a:folHlink>
        <a:srgbClr val="365516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</TotalTime>
  <Words>271</Words>
  <Application>Microsoft Office PowerPoint</Application>
  <PresentationFormat>Diavoorstelling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Oriel</vt:lpstr>
      <vt:lpstr>Welke soa’s zijn gevaarlijk en besmettelijk? Hoe kan ik mij beschermen tegen een soa?</vt:lpstr>
      <vt:lpstr>1. Wat is de schaamluis eigenlijk?</vt:lpstr>
      <vt:lpstr>2. Hoe kan je besmet raken met de schaamluis?</vt:lpstr>
      <vt:lpstr>3. Welke symptomen kan je krijgen bij de schaamluis? </vt:lpstr>
      <vt:lpstr>4. Welke behandeling kan je krijgen tegen de schaamluis?</vt:lpstr>
      <vt:lpstr>5. Hoe kan ik mij beschermen tegen de schaamluis?</vt:lpstr>
      <vt:lpstr>1. Wat is de schaamluis eigenlijk?</vt:lpstr>
      <vt:lpstr>2. Hoe kan je besmet raken met de schaamluis?</vt:lpstr>
      <vt:lpstr>5. Hoe kan ik mij beschermen tegen de schaamluis?</vt:lpstr>
      <vt:lpstr> Fout!!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soa’s zijn gevaarlijk en besmettelijk? Hoe kan ik mij beschermen tegen een soa?</dc:title>
  <dc:creator>Callaerts</dc:creator>
  <cp:lastModifiedBy>Callaerts</cp:lastModifiedBy>
  <cp:revision>27</cp:revision>
  <dcterms:created xsi:type="dcterms:W3CDTF">2010-08-09T13:17:20Z</dcterms:created>
  <dcterms:modified xsi:type="dcterms:W3CDTF">2010-08-10T10:42:13Z</dcterms:modified>
</cp:coreProperties>
</file>