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84" r:id="rId1"/>
  </p:sldMasterIdLst>
  <p:sldIdLst>
    <p:sldId id="256" r:id="rId2"/>
    <p:sldId id="257" r:id="rId3"/>
    <p:sldId id="259" r:id="rId4"/>
    <p:sldId id="262" r:id="rId5"/>
    <p:sldId id="264" r:id="rId6"/>
    <p:sldId id="265" r:id="rId7"/>
    <p:sldId id="258" r:id="rId8"/>
    <p:sldId id="260" r:id="rId9"/>
    <p:sldId id="266" r:id="rId10"/>
    <p:sldId id="267" r:id="rId11"/>
  </p:sldIdLst>
  <p:sldSz cx="9144000" cy="6858000" type="screen4x3"/>
  <p:notesSz cx="6858000" cy="9144000"/>
  <p:defaultTextStyle>
    <a:defPPr>
      <a:defRPr lang="nl-B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-110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el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9" name="Ondertitel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nl-NL" smtClean="0"/>
              <a:t>Klik om het opmaakprofiel van de modelondertitel te bewerken</a:t>
            </a:r>
            <a:endParaRPr kumimoji="0" lang="en-US"/>
          </a:p>
        </p:txBody>
      </p:sp>
      <p:sp>
        <p:nvSpPr>
          <p:cNvPr id="28" name="Tijdelijke aanduiding voor datum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87DEC306-74DC-447C-9DFC-CE9A97676318}" type="datetimeFigureOut">
              <a:rPr lang="nl-BE" smtClean="0"/>
              <a:pPr/>
              <a:t>10/08/2010</a:t>
            </a:fld>
            <a:endParaRPr lang="nl-BE"/>
          </a:p>
        </p:txBody>
      </p:sp>
      <p:sp>
        <p:nvSpPr>
          <p:cNvPr id="17" name="Tijdelijke aanduiding voor voettekst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nl-BE"/>
          </a:p>
        </p:txBody>
      </p:sp>
      <p:sp>
        <p:nvSpPr>
          <p:cNvPr id="10" name="Rechthoek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hthoek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hthoek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hthoek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hte verbindingslijn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hte verbindingslijn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Rechte verbindingslijn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Rechte verbindingslijn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Rechte verbindingslijn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Rechte verbindingslijn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hthoek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Tijdelijke aanduiding voor dianumm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B4947FB5-E461-46C2-A9EC-322FE25E14E6}" type="slidenum">
              <a:rPr lang="nl-BE" smtClean="0"/>
              <a:pPr/>
              <a:t>‹nr.›</a:t>
            </a:fld>
            <a:endParaRPr lang="nl-BE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C306-74DC-447C-9DFC-CE9A97676318}" type="datetimeFigureOut">
              <a:rPr lang="nl-BE" smtClean="0"/>
              <a:pPr/>
              <a:t>10/08/2010</a:t>
            </a:fld>
            <a:endParaRPr lang="nl-B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947FB5-E461-46C2-A9EC-322FE25E14E6}" type="slidenum">
              <a:rPr lang="nl-BE" smtClean="0"/>
              <a:pPr/>
              <a:t>‹nr.›</a:t>
            </a:fld>
            <a:endParaRPr lang="nl-B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C306-74DC-447C-9DFC-CE9A97676318}" type="datetimeFigureOut">
              <a:rPr lang="nl-BE" smtClean="0"/>
              <a:pPr/>
              <a:t>10/08/2010</a:t>
            </a:fld>
            <a:endParaRPr lang="nl-B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947FB5-E461-46C2-A9EC-322FE25E14E6}" type="slidenum">
              <a:rPr lang="nl-BE" smtClean="0"/>
              <a:pPr/>
              <a:t>‹nr.›</a:t>
            </a:fld>
            <a:endParaRPr lang="nl-B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8" name="Tijdelijke aanduiding voor inhoud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87DEC306-74DC-447C-9DFC-CE9A97676318}" type="datetimeFigureOut">
              <a:rPr lang="nl-BE" smtClean="0"/>
              <a:pPr/>
              <a:t>10/08/2010</a:t>
            </a:fld>
            <a:endParaRPr lang="nl-BE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4947FB5-E461-46C2-A9EC-322FE25E14E6}" type="slidenum">
              <a:rPr lang="nl-BE" smtClean="0"/>
              <a:pPr/>
              <a:t>‹nr.›</a:t>
            </a:fld>
            <a:endParaRPr lang="nl-BE"/>
          </a:p>
        </p:txBody>
      </p:sp>
      <p:sp>
        <p:nvSpPr>
          <p:cNvPr id="10" name="Tijdelijke aanduiding voor voettekst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nl-B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ekop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87DEC306-74DC-447C-9DFC-CE9A97676318}" type="datetimeFigureOut">
              <a:rPr lang="nl-BE" smtClean="0"/>
              <a:pPr/>
              <a:t>10/08/2010</a:t>
            </a:fld>
            <a:endParaRPr lang="nl-B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nl-BE"/>
          </a:p>
        </p:txBody>
      </p:sp>
      <p:sp>
        <p:nvSpPr>
          <p:cNvPr id="9" name="Rechthoek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hthoek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hthoek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hthoek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hte verbindingslijn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Rechte verbindingslijn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Rechte verbindingslijn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Rechte verbindingslijn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Rechte verbindingslijn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hthoek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Rechte verbindingslijn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B4947FB5-E461-46C2-A9EC-322FE25E14E6}" type="slidenum">
              <a:rPr lang="nl-BE" smtClean="0"/>
              <a:pPr/>
              <a:t>‹nr.›</a:t>
            </a:fld>
            <a:endParaRPr lang="nl-BE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C306-74DC-447C-9DFC-CE9A97676318}" type="datetimeFigureOut">
              <a:rPr lang="nl-BE" smtClean="0"/>
              <a:pPr/>
              <a:t>10/08/2010</a:t>
            </a:fld>
            <a:endParaRPr lang="nl-BE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947FB5-E461-46C2-A9EC-322FE25E14E6}" type="slidenum">
              <a:rPr lang="nl-BE" smtClean="0"/>
              <a:pPr/>
              <a:t>‹nr.›</a:t>
            </a:fld>
            <a:endParaRPr lang="nl-BE"/>
          </a:p>
        </p:txBody>
      </p:sp>
      <p:sp>
        <p:nvSpPr>
          <p:cNvPr id="9" name="Tijdelijke aanduiding voor inhoud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11" name="Tijdelijke aanduiding voor inhoud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C306-74DC-447C-9DFC-CE9A97676318}" type="datetimeFigureOut">
              <a:rPr lang="nl-BE" smtClean="0"/>
              <a:pPr/>
              <a:t>10/08/2010</a:t>
            </a:fld>
            <a:endParaRPr lang="nl-BE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947FB5-E461-46C2-A9EC-322FE25E14E6}" type="slidenum">
              <a:rPr lang="nl-BE" smtClean="0"/>
              <a:pPr/>
              <a:t>‹nr.›</a:t>
            </a:fld>
            <a:endParaRPr lang="nl-BE"/>
          </a:p>
        </p:txBody>
      </p:sp>
      <p:sp>
        <p:nvSpPr>
          <p:cNvPr id="11" name="Tijdelijke aanduiding voor inhoud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13" name="Tijdelijke aanduiding voor inhoud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12" name="Tijdelijke aanduiding voor tekst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nl-NL" smtClean="0"/>
              <a:t>Klik om de modelstijlen te bewerken</a:t>
            </a:r>
          </a:p>
        </p:txBody>
      </p:sp>
      <p:sp>
        <p:nvSpPr>
          <p:cNvPr id="14" name="Tijdelijke aanduiding voor tekst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nl-NL" smtClean="0"/>
              <a:t>Klik om de modelstijlen te bewerken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6" name="Tijdelijke aanduiding voor datum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87DEC306-74DC-447C-9DFC-CE9A97676318}" type="datetimeFigureOut">
              <a:rPr lang="nl-BE" smtClean="0"/>
              <a:pPr/>
              <a:t>10/08/2010</a:t>
            </a:fld>
            <a:endParaRPr lang="nl-BE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4947FB5-E461-46C2-A9EC-322FE25E14E6}" type="slidenum">
              <a:rPr lang="nl-BE" smtClean="0"/>
              <a:pPr/>
              <a:t>‹nr.›</a:t>
            </a:fld>
            <a:endParaRPr lang="nl-BE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nl-B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C306-74DC-447C-9DFC-CE9A97676318}" type="datetimeFigureOut">
              <a:rPr lang="nl-BE" smtClean="0"/>
              <a:pPr/>
              <a:t>10/08/2010</a:t>
            </a:fld>
            <a:endParaRPr lang="nl-BE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947FB5-E461-46C2-A9EC-322FE25E14E6}" type="slidenum">
              <a:rPr lang="nl-BE" smtClean="0"/>
              <a:pPr/>
              <a:t>‹nr.›</a:t>
            </a:fld>
            <a:endParaRPr lang="nl-B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Inhoud met bijschrif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hte verbindingslijn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nl-NL" smtClean="0"/>
              <a:t>Klik om de modelstijlen te bewerken</a:t>
            </a:r>
          </a:p>
        </p:txBody>
      </p:sp>
      <p:sp>
        <p:nvSpPr>
          <p:cNvPr id="8" name="Rechte verbindingslijn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Rechte verbindingslijn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Rechte verbindingslijn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hthoek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hte verbindingslijn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Tijdelijke aanduiding voor inhoud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21" name="Tijdelijke aanduiding voor datum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87DEC306-74DC-447C-9DFC-CE9A97676318}" type="datetimeFigureOut">
              <a:rPr lang="nl-BE" smtClean="0"/>
              <a:pPr/>
              <a:t>10/08/2010</a:t>
            </a:fld>
            <a:endParaRPr lang="nl-BE"/>
          </a:p>
        </p:txBody>
      </p:sp>
      <p:sp>
        <p:nvSpPr>
          <p:cNvPr id="22" name="Tijdelijke aanduiding voor dianumm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4947FB5-E461-46C2-A9EC-322FE25E14E6}" type="slidenum">
              <a:rPr lang="nl-BE" smtClean="0"/>
              <a:pPr/>
              <a:t>‹nr.›</a:t>
            </a:fld>
            <a:endParaRPr lang="nl-BE"/>
          </a:p>
        </p:txBody>
      </p:sp>
      <p:sp>
        <p:nvSpPr>
          <p:cNvPr id="23" name="Tijdelijke aanduiding voor voettekst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nl-BE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hte verbindingslijn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nl-NL" smtClean="0"/>
              <a:t>Klik op het pictogram als u een afbeelding wilt toevoegen</a:t>
            </a:r>
            <a:endParaRPr kumimoji="0" lang="en-US" dirty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nl-NL" smtClean="0"/>
              <a:t>Klik om de modelstijlen te bewerken</a:t>
            </a:r>
          </a:p>
        </p:txBody>
      </p:sp>
      <p:sp>
        <p:nvSpPr>
          <p:cNvPr id="10" name="Rechte verbindingslijn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hthoek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hte verbindingslijn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Rechte verbindingslijn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Rechte verbindingslijn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Tijdelijke aanduiding voor datum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87DEC306-74DC-447C-9DFC-CE9A97676318}" type="datetimeFigureOut">
              <a:rPr lang="nl-BE" smtClean="0"/>
              <a:pPr/>
              <a:t>10/08/2010</a:t>
            </a:fld>
            <a:endParaRPr lang="nl-BE"/>
          </a:p>
        </p:txBody>
      </p:sp>
      <p:sp>
        <p:nvSpPr>
          <p:cNvPr id="18" name="Tijdelijke aanduiding voor dianumm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4947FB5-E461-46C2-A9EC-322FE25E14E6}" type="slidenum">
              <a:rPr lang="nl-BE" smtClean="0"/>
              <a:pPr/>
              <a:t>‹nr.›</a:t>
            </a:fld>
            <a:endParaRPr lang="nl-BE"/>
          </a:p>
        </p:txBody>
      </p:sp>
      <p:sp>
        <p:nvSpPr>
          <p:cNvPr id="21" name="Tijdelijke aanduiding voor voettekst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nl-B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hte verbindingslijn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jdelijke aanduiding voor titel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13" name="Tijdelijke aanduiding voor tekst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nl-NL" smtClean="0"/>
              <a:t>Klik om de modelstijlen te bewerken</a:t>
            </a:r>
          </a:p>
          <a:p>
            <a:pPr lvl="1" eaLnBrk="1" latinLnBrk="0" hangingPunct="1"/>
            <a:r>
              <a:rPr kumimoji="0" lang="nl-NL" smtClean="0"/>
              <a:t>Tweede niveau</a:t>
            </a:r>
          </a:p>
          <a:p>
            <a:pPr lvl="2" eaLnBrk="1" latinLnBrk="0" hangingPunct="1"/>
            <a:r>
              <a:rPr kumimoji="0" lang="nl-NL" smtClean="0"/>
              <a:t>Derde niveau</a:t>
            </a:r>
          </a:p>
          <a:p>
            <a:pPr lvl="3" eaLnBrk="1" latinLnBrk="0" hangingPunct="1"/>
            <a:r>
              <a:rPr kumimoji="0" lang="nl-NL" smtClean="0"/>
              <a:t>Vierde niveau</a:t>
            </a:r>
          </a:p>
          <a:p>
            <a:pPr lvl="4" eaLnBrk="1" latinLnBrk="0" hangingPunct="1"/>
            <a:r>
              <a:rPr kumimoji="0" lang="nl-NL" smtClean="0"/>
              <a:t>Vijfde niveau</a:t>
            </a:r>
            <a:endParaRPr kumimoji="0" lang="en-US"/>
          </a:p>
        </p:txBody>
      </p:sp>
      <p:sp>
        <p:nvSpPr>
          <p:cNvPr id="14" name="Tijdelijke aanduiding voor datum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87DEC306-74DC-447C-9DFC-CE9A97676318}" type="datetimeFigureOut">
              <a:rPr lang="nl-BE" smtClean="0"/>
              <a:pPr/>
              <a:t>10/08/2010</a:t>
            </a:fld>
            <a:endParaRPr lang="nl-BE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nl-BE"/>
          </a:p>
        </p:txBody>
      </p:sp>
      <p:sp>
        <p:nvSpPr>
          <p:cNvPr id="7" name="Rechte verbindingslijn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Rechte verbindingslijn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hthoek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hte verbindingslijn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Tijdelijke aanduiding voor dianumm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4947FB5-E461-46C2-A9EC-322FE25E14E6}" type="slidenum">
              <a:rPr lang="nl-BE" smtClean="0"/>
              <a:pPr/>
              <a:t>‹nr.›</a:t>
            </a:fld>
            <a:endParaRPr lang="nl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85" r:id="rId1"/>
    <p:sldLayoutId id="2147483986" r:id="rId2"/>
    <p:sldLayoutId id="2147483987" r:id="rId3"/>
    <p:sldLayoutId id="2147483988" r:id="rId4"/>
    <p:sldLayoutId id="2147483989" r:id="rId5"/>
    <p:sldLayoutId id="2147483990" r:id="rId6"/>
    <p:sldLayoutId id="2147483991" r:id="rId7"/>
    <p:sldLayoutId id="2147483992" r:id="rId8"/>
    <p:sldLayoutId id="2147483993" r:id="rId9"/>
    <p:sldLayoutId id="2147483994" r:id="rId10"/>
    <p:sldLayoutId id="2147483995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10.xml"/><Relationship Id="rId2" Type="http://schemas.openxmlformats.org/officeDocument/2006/relationships/slide" Target="slide7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" Target="slide8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" Target="slide9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eg"/><Relationship Id="rId5" Type="http://schemas.openxmlformats.org/officeDocument/2006/relationships/image" Target="../media/image4.gif"/><Relationship Id="rId4" Type="http://schemas.openxmlformats.org/officeDocument/2006/relationships/image" Target="../media/image3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" Target="slide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11560" y="692696"/>
            <a:ext cx="8280920" cy="1539602"/>
          </a:xfrm>
        </p:spPr>
        <p:txBody>
          <a:bodyPr>
            <a:normAutofit/>
          </a:bodyPr>
          <a:lstStyle/>
          <a:p>
            <a:pPr algn="l"/>
            <a:r>
              <a:rPr lang="nl-BE" sz="2800" dirty="0" smtClean="0"/>
              <a:t>Welke </a:t>
            </a:r>
            <a:r>
              <a:rPr lang="nl-BE" sz="2800" dirty="0" err="1" smtClean="0"/>
              <a:t>soa’s</a:t>
            </a:r>
            <a:r>
              <a:rPr lang="nl-BE" sz="2800" dirty="0" smtClean="0"/>
              <a:t> zijn gevaarlijk en besmettelijk?</a:t>
            </a:r>
            <a:br>
              <a:rPr lang="nl-BE" sz="2800" dirty="0" smtClean="0"/>
            </a:br>
            <a:r>
              <a:rPr lang="nl-BE" sz="2800" dirty="0" smtClean="0"/>
              <a:t>Hoe kan ik mij beschermen tegen een soa?</a:t>
            </a:r>
            <a:endParaRPr lang="nl-BE" sz="2800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2123728" y="2852936"/>
            <a:ext cx="6560234" cy="1752600"/>
          </a:xfrm>
        </p:spPr>
        <p:txBody>
          <a:bodyPr>
            <a:normAutofit/>
          </a:bodyPr>
          <a:lstStyle/>
          <a:p>
            <a:r>
              <a:rPr lang="nl-BE" sz="2800" dirty="0" smtClean="0"/>
              <a:t>Genitale wratten</a:t>
            </a:r>
            <a:endParaRPr lang="nl-BE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l-BE" sz="6700" dirty="0" smtClean="0">
                <a:solidFill>
                  <a:srgbClr val="FF0000"/>
                </a:solidFill>
              </a:rPr>
              <a:t/>
            </a:r>
            <a:br>
              <a:rPr lang="nl-BE" sz="6700" dirty="0" smtClean="0">
                <a:solidFill>
                  <a:srgbClr val="FF0000"/>
                </a:solidFill>
              </a:rPr>
            </a:br>
            <a:r>
              <a:rPr lang="nl-BE" sz="6700" dirty="0" smtClean="0">
                <a:solidFill>
                  <a:srgbClr val="FF0000"/>
                </a:solidFill>
              </a:rPr>
              <a:t>Fout!!</a:t>
            </a:r>
            <a:endParaRPr lang="nl-BE" sz="6700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endParaRPr lang="nl-BE" dirty="0"/>
          </a:p>
        </p:txBody>
      </p:sp>
      <p:pic>
        <p:nvPicPr>
          <p:cNvPr id="23555" name="Picture 3" descr="C:\Users\Callaerts\AppData\Local\Microsoft\Windows\Temporary Internet Files\Content.IE5\AYO95FBY\MC900434407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339752" y="1700808"/>
            <a:ext cx="3888953" cy="4073514"/>
          </a:xfrm>
          <a:prstGeom prst="rect">
            <a:avLst/>
          </a:prstGeom>
          <a:noFill/>
        </p:spPr>
      </p:pic>
      <p:sp>
        <p:nvSpPr>
          <p:cNvPr id="7" name="Actieknop: Verder of Volgende 6">
            <a:hlinkClick r:id="" action="ppaction://hlinkshowjump?jump=lastslideviewed" highlightClick="1"/>
          </p:cNvPr>
          <p:cNvSpPr/>
          <p:nvPr/>
        </p:nvSpPr>
        <p:spPr>
          <a:xfrm>
            <a:off x="6876256" y="5301208"/>
            <a:ext cx="1008112" cy="1152128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94122"/>
          </a:xfrm>
        </p:spPr>
        <p:txBody>
          <a:bodyPr>
            <a:normAutofit/>
          </a:bodyPr>
          <a:lstStyle/>
          <a:p>
            <a:r>
              <a:rPr lang="nl-BE" dirty="0" smtClean="0"/>
              <a:t>1. Wat zijn genitale wratten eigenlijk?</a:t>
            </a:r>
            <a:endParaRPr lang="nl-BE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sz="quarter" idx="1"/>
          </p:nvPr>
        </p:nvSpPr>
        <p:spPr>
          <a:xfrm>
            <a:off x="6156176" y="2852936"/>
            <a:ext cx="2530624" cy="3273227"/>
          </a:xfrm>
        </p:spPr>
        <p:txBody>
          <a:bodyPr/>
          <a:lstStyle/>
          <a:p>
            <a:endParaRPr lang="nl-BE" dirty="0"/>
          </a:p>
        </p:txBody>
      </p:sp>
      <p:sp>
        <p:nvSpPr>
          <p:cNvPr id="4" name="Rechthoek 3"/>
          <p:cNvSpPr/>
          <p:nvPr/>
        </p:nvSpPr>
        <p:spPr>
          <a:xfrm>
            <a:off x="467544" y="3140968"/>
            <a:ext cx="2808312" cy="13681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BE" dirty="0" smtClean="0">
                <a:hlinkClick r:id="rId2" action="ppaction://hlinksldjump"/>
              </a:rPr>
              <a:t>Een virus</a:t>
            </a:r>
            <a:endParaRPr lang="nl-BE" dirty="0"/>
          </a:p>
        </p:txBody>
      </p:sp>
      <p:sp>
        <p:nvSpPr>
          <p:cNvPr id="7" name="Rechthoek 6"/>
          <p:cNvSpPr/>
          <p:nvPr/>
        </p:nvSpPr>
        <p:spPr>
          <a:xfrm>
            <a:off x="3275856" y="3140968"/>
            <a:ext cx="2808312" cy="13681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BE" dirty="0" smtClean="0">
                <a:hlinkClick r:id="" action="ppaction://hlinkshowjump?jump=lastslide"/>
              </a:rPr>
              <a:t>Een bacterie</a:t>
            </a:r>
            <a:endParaRPr lang="nl-BE" dirty="0"/>
          </a:p>
        </p:txBody>
      </p:sp>
      <p:sp>
        <p:nvSpPr>
          <p:cNvPr id="8" name="Rechthoek 7"/>
          <p:cNvSpPr/>
          <p:nvPr/>
        </p:nvSpPr>
        <p:spPr>
          <a:xfrm>
            <a:off x="6084168" y="3140968"/>
            <a:ext cx="2808312" cy="13681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BE" dirty="0" smtClean="0">
                <a:hlinkClick r:id="rId3" action="ppaction://hlinksldjump"/>
              </a:rPr>
              <a:t>Een parasiet</a:t>
            </a:r>
            <a:endParaRPr lang="nl-BE" dirty="0"/>
          </a:p>
        </p:txBody>
      </p:sp>
      <p:sp>
        <p:nvSpPr>
          <p:cNvPr id="9" name="Rechthoek 8"/>
          <p:cNvSpPr/>
          <p:nvPr/>
        </p:nvSpPr>
        <p:spPr>
          <a:xfrm>
            <a:off x="539552" y="1772816"/>
            <a:ext cx="8280920" cy="9361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BE" sz="2400" dirty="0" smtClean="0">
                <a:solidFill>
                  <a:schemeClr val="accent1">
                    <a:lumMod val="75000"/>
                  </a:schemeClr>
                </a:solidFill>
              </a:rPr>
              <a:t>Waardoor worden genitale wratten veroorzaakt?</a:t>
            </a:r>
            <a:endParaRPr lang="nl-BE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BE" dirty="0" smtClean="0"/>
              <a:t>2. Hoe kan je besmet raken met genitale wratten?</a:t>
            </a:r>
            <a:endParaRPr lang="nl-BE" dirty="0"/>
          </a:p>
        </p:txBody>
      </p:sp>
      <p:sp>
        <p:nvSpPr>
          <p:cNvPr id="7" name="Rechthoek 6"/>
          <p:cNvSpPr/>
          <p:nvPr/>
        </p:nvSpPr>
        <p:spPr>
          <a:xfrm>
            <a:off x="1187624" y="1988840"/>
            <a:ext cx="2232248" cy="12241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BE" dirty="0" smtClean="0">
                <a:hlinkClick r:id="" action="ppaction://hlinkshowjump?jump=lastslide"/>
              </a:rPr>
              <a:t>Enkel door seksueel contact</a:t>
            </a:r>
            <a:endParaRPr lang="nl-BE" dirty="0"/>
          </a:p>
        </p:txBody>
      </p:sp>
      <p:sp>
        <p:nvSpPr>
          <p:cNvPr id="8" name="Rechthoek 7"/>
          <p:cNvSpPr/>
          <p:nvPr/>
        </p:nvSpPr>
        <p:spPr>
          <a:xfrm>
            <a:off x="5652120" y="1988840"/>
            <a:ext cx="2232248" cy="12241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BE" dirty="0" smtClean="0">
                <a:hlinkClick r:id="" action="ppaction://hlinkshowjump?jump=lastslide"/>
              </a:rPr>
              <a:t>Via het bloed</a:t>
            </a:r>
            <a:endParaRPr lang="nl-BE" dirty="0"/>
          </a:p>
        </p:txBody>
      </p:sp>
      <p:sp>
        <p:nvSpPr>
          <p:cNvPr id="9" name="Rechthoek 8"/>
          <p:cNvSpPr/>
          <p:nvPr/>
        </p:nvSpPr>
        <p:spPr>
          <a:xfrm>
            <a:off x="3419872" y="1988840"/>
            <a:ext cx="2232248" cy="12241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BE" dirty="0" smtClean="0">
                <a:hlinkClick r:id="" action="ppaction://hlinkshowjump?jump=lastslide"/>
              </a:rPr>
              <a:t>Enkel van moeder op kind ( door zwangerschap of de geboorte)</a:t>
            </a:r>
            <a:endParaRPr lang="nl-BE" dirty="0"/>
          </a:p>
        </p:txBody>
      </p:sp>
      <p:sp>
        <p:nvSpPr>
          <p:cNvPr id="10" name="Rechthoek 9"/>
          <p:cNvSpPr/>
          <p:nvPr/>
        </p:nvSpPr>
        <p:spPr>
          <a:xfrm>
            <a:off x="3419872" y="3212976"/>
            <a:ext cx="2232248" cy="12241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BE" dirty="0" smtClean="0">
                <a:hlinkClick r:id="" action="ppaction://hlinkshowjump?jump=lastslide"/>
              </a:rPr>
              <a:t>door seksueel contact en van moeder op dochter</a:t>
            </a:r>
            <a:endParaRPr lang="nl-BE" dirty="0"/>
          </a:p>
        </p:txBody>
      </p:sp>
      <p:sp>
        <p:nvSpPr>
          <p:cNvPr id="11" name="Rechthoek 10"/>
          <p:cNvSpPr/>
          <p:nvPr/>
        </p:nvSpPr>
        <p:spPr>
          <a:xfrm>
            <a:off x="5652120" y="3212976"/>
            <a:ext cx="2232248" cy="12241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BE" dirty="0" smtClean="0">
                <a:hlinkClick r:id="" action="ppaction://hlinkshowjump?jump=lastslide"/>
              </a:rPr>
              <a:t>Door seksueel contact en speeksel uit te wisselen</a:t>
            </a:r>
            <a:endParaRPr lang="nl-BE" dirty="0"/>
          </a:p>
        </p:txBody>
      </p:sp>
      <p:sp>
        <p:nvSpPr>
          <p:cNvPr id="12" name="Rechthoek 11"/>
          <p:cNvSpPr/>
          <p:nvPr/>
        </p:nvSpPr>
        <p:spPr>
          <a:xfrm>
            <a:off x="1187624" y="3212976"/>
            <a:ext cx="2232248" cy="12241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BE" dirty="0" smtClean="0">
                <a:hlinkClick r:id="rId2" action="ppaction://hlinksldjump"/>
              </a:rPr>
              <a:t>Contact met het besmette huidoppervlak</a:t>
            </a:r>
            <a:endParaRPr lang="nl-B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nl-BE" dirty="0" smtClean="0"/>
              <a:t>3. Welke symptomen kan je krijgen bij genitale wratten</a:t>
            </a:r>
            <a:br>
              <a:rPr lang="nl-BE" dirty="0" smtClean="0"/>
            </a:br>
            <a:endParaRPr lang="nl-BE" sz="3100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nl-NL" dirty="0" smtClean="0"/>
              <a:t>Wratten doen geen pijn, maar kunnen wel jeuken. Ze </a:t>
            </a:r>
          </a:p>
          <a:p>
            <a:pPr>
              <a:buNone/>
            </a:pPr>
            <a:r>
              <a:rPr lang="nl-NL" dirty="0" smtClean="0"/>
              <a:t>zijn erg hardnekkig en breiden zich snel uit.</a:t>
            </a:r>
            <a:endParaRPr lang="nl-BE" dirty="0" smtClean="0"/>
          </a:p>
          <a:p>
            <a:pPr>
              <a:buNone/>
            </a:pPr>
            <a:r>
              <a:rPr lang="nl-NL" dirty="0" smtClean="0"/>
              <a:t>Wratten zitten rond de geslachtsorganen en tussen </a:t>
            </a:r>
          </a:p>
          <a:p>
            <a:pPr>
              <a:buNone/>
            </a:pPr>
            <a:r>
              <a:rPr lang="nl-NL" dirty="0" smtClean="0"/>
              <a:t>de bilspleet. Ze kunnen bij de vrouw ook voorkomen </a:t>
            </a:r>
          </a:p>
          <a:p>
            <a:pPr>
              <a:buNone/>
            </a:pPr>
            <a:r>
              <a:rPr lang="nl-NL" dirty="0" smtClean="0"/>
              <a:t>op de baarmoedermond. Heel af en toe kunnen ze </a:t>
            </a:r>
          </a:p>
          <a:p>
            <a:pPr>
              <a:buNone/>
            </a:pPr>
            <a:r>
              <a:rPr lang="nl-NL" dirty="0" smtClean="0"/>
              <a:t>verschijnen in de mond.</a:t>
            </a:r>
            <a:endParaRPr lang="nl-BE" dirty="0" smtClean="0"/>
          </a:p>
          <a:p>
            <a:endParaRPr lang="nl-B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BE" dirty="0" smtClean="0"/>
              <a:t>4. Welke behandeling kan je krijgen tegen genitale wratten?</a:t>
            </a:r>
            <a:endParaRPr lang="nl-BE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nl-NL" dirty="0" smtClean="0"/>
              <a:t>De wratten aanstippen met een vloeistof, bevriezen,</a:t>
            </a:r>
          </a:p>
          <a:p>
            <a:pPr>
              <a:buNone/>
            </a:pPr>
            <a:r>
              <a:rPr lang="nl-NL" dirty="0" err="1" smtClean="0"/>
              <a:t>wegschroeien</a:t>
            </a:r>
            <a:r>
              <a:rPr lang="nl-NL" dirty="0" smtClean="0"/>
              <a:t> of wegsnijden. Eventueel insmeren </a:t>
            </a:r>
          </a:p>
          <a:p>
            <a:pPr>
              <a:buNone/>
            </a:pPr>
            <a:r>
              <a:rPr lang="nl-NL" dirty="0" smtClean="0"/>
              <a:t>met een crème die de weerstand verhoogd tegen </a:t>
            </a:r>
          </a:p>
          <a:p>
            <a:pPr>
              <a:buNone/>
            </a:pPr>
            <a:r>
              <a:rPr lang="nl-NL" dirty="0" smtClean="0"/>
              <a:t>terugkerende wratten.</a:t>
            </a:r>
            <a:endParaRPr lang="nl-BE" dirty="0" smtClean="0"/>
          </a:p>
          <a:p>
            <a:pPr>
              <a:buNone/>
            </a:pPr>
            <a:endParaRPr lang="nl-BE" dirty="0" smtClean="0"/>
          </a:p>
          <a:p>
            <a:pPr>
              <a:buNone/>
            </a:pPr>
            <a:endParaRPr lang="nl-B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BE" dirty="0" smtClean="0"/>
              <a:t>5. Hoe kan ik mij beschermen tegen genitale wratten?</a:t>
            </a:r>
            <a:endParaRPr lang="nl-BE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sz="quarter" idx="1"/>
          </p:nvPr>
        </p:nvSpPr>
        <p:spPr>
          <a:xfrm>
            <a:off x="467544" y="4221088"/>
            <a:ext cx="8219256" cy="1905075"/>
          </a:xfrm>
        </p:spPr>
        <p:txBody>
          <a:bodyPr/>
          <a:lstStyle/>
          <a:p>
            <a:endParaRPr lang="nl-BE" dirty="0"/>
          </a:p>
        </p:txBody>
      </p:sp>
      <p:sp>
        <p:nvSpPr>
          <p:cNvPr id="4" name="Rechthoek 3"/>
          <p:cNvSpPr/>
          <p:nvPr/>
        </p:nvSpPr>
        <p:spPr>
          <a:xfrm>
            <a:off x="1187624" y="1988840"/>
            <a:ext cx="2232248" cy="12241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BE" dirty="0" smtClean="0"/>
              <a:t>              </a:t>
            </a:r>
            <a:r>
              <a:rPr lang="nl-BE" dirty="0" smtClean="0">
                <a:hlinkClick r:id="" action="ppaction://hlinkshowjump?jump=lastslide"/>
              </a:rPr>
              <a:t>De ring</a:t>
            </a:r>
            <a:endParaRPr lang="nl-BE" dirty="0"/>
          </a:p>
        </p:txBody>
      </p:sp>
      <p:sp>
        <p:nvSpPr>
          <p:cNvPr id="5" name="Rechthoek 4"/>
          <p:cNvSpPr/>
          <p:nvPr/>
        </p:nvSpPr>
        <p:spPr>
          <a:xfrm>
            <a:off x="3419872" y="3212976"/>
            <a:ext cx="2232248" cy="12241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 dirty="0" smtClean="0"/>
          </a:p>
          <a:p>
            <a:pPr algn="ctr"/>
            <a:r>
              <a:rPr lang="nl-BE" dirty="0" smtClean="0">
                <a:hlinkClick r:id="" action="ppaction://hlinkshowjump?jump=lastslide"/>
              </a:rPr>
              <a:t>Een vaccinatie</a:t>
            </a:r>
            <a:endParaRPr lang="nl-BE" dirty="0"/>
          </a:p>
        </p:txBody>
      </p:sp>
      <p:sp>
        <p:nvSpPr>
          <p:cNvPr id="6" name="Rechthoek 5"/>
          <p:cNvSpPr/>
          <p:nvPr/>
        </p:nvSpPr>
        <p:spPr>
          <a:xfrm>
            <a:off x="5652120" y="3212976"/>
            <a:ext cx="2232248" cy="12241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BE" dirty="0" smtClean="0">
                <a:hlinkClick r:id="" action="ppaction://hlinkshowjump?jump=lastslide"/>
              </a:rPr>
              <a:t>Ik kan me er niet tegen beschermen</a:t>
            </a:r>
            <a:endParaRPr lang="nl-BE" dirty="0"/>
          </a:p>
        </p:txBody>
      </p:sp>
      <p:sp>
        <p:nvSpPr>
          <p:cNvPr id="7" name="Rechthoek 6"/>
          <p:cNvSpPr/>
          <p:nvPr/>
        </p:nvSpPr>
        <p:spPr>
          <a:xfrm>
            <a:off x="5652120" y="1988840"/>
            <a:ext cx="2232248" cy="12241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 dirty="0" smtClean="0">
              <a:hlinkClick r:id="rId2" action="ppaction://hlinksldjump"/>
            </a:endParaRPr>
          </a:p>
          <a:p>
            <a:pPr algn="ctr"/>
            <a:r>
              <a:rPr lang="nl-BE" dirty="0" smtClean="0">
                <a:hlinkClick r:id="rId2" action="ppaction://hlinksldjump"/>
              </a:rPr>
              <a:t>De condoom + vaccinatie</a:t>
            </a:r>
            <a:endParaRPr lang="nl-BE" dirty="0"/>
          </a:p>
        </p:txBody>
      </p:sp>
      <p:sp>
        <p:nvSpPr>
          <p:cNvPr id="8" name="Rechthoek 7"/>
          <p:cNvSpPr/>
          <p:nvPr/>
        </p:nvSpPr>
        <p:spPr>
          <a:xfrm>
            <a:off x="3419872" y="1988840"/>
            <a:ext cx="2232248" cy="12241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BE" dirty="0" smtClean="0"/>
              <a:t>                                                    </a:t>
            </a:r>
          </a:p>
          <a:p>
            <a:pPr algn="ctr"/>
            <a:endParaRPr lang="nl-BE" dirty="0"/>
          </a:p>
          <a:p>
            <a:pPr algn="ctr"/>
            <a:endParaRPr lang="nl-BE" dirty="0" smtClean="0"/>
          </a:p>
          <a:p>
            <a:pPr algn="ctr"/>
            <a:r>
              <a:rPr lang="nl-BE" dirty="0" smtClean="0">
                <a:hlinkClick r:id="" action="ppaction://hlinkshowjump?jump=lastslide"/>
              </a:rPr>
              <a:t>Het spiraaltje</a:t>
            </a:r>
            <a:endParaRPr lang="nl-BE" dirty="0"/>
          </a:p>
        </p:txBody>
      </p:sp>
      <p:pic>
        <p:nvPicPr>
          <p:cNvPr id="1026" name="Picture 2" descr="http://t3.gstatic.com/images?q=tbn:ANd9GcR7TB_mpdF98VIAxcFEeKMGrPcIae5W4glQaIKmpL-Z_CK5Rto&amp;t=1&amp;usg=__EJOECYNa488RxLyrj8aDK6xZHX0=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259632" y="2060848"/>
            <a:ext cx="951378" cy="1008112"/>
          </a:xfrm>
          <a:prstGeom prst="rect">
            <a:avLst/>
          </a:prstGeom>
          <a:noFill/>
        </p:spPr>
      </p:pic>
      <p:pic>
        <p:nvPicPr>
          <p:cNvPr id="1028" name="Picture 4" descr="http://t3.gstatic.com/images?q=tbn:ANd9GcQCDJRAi-SpXUy3wGAltET5yDKgJxV11UyTi4LS2SrTCIx-uwI&amp;t=1&amp;usg=__8vWIDLT9l93mtCHduaoP4iNdEiM=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491880" y="2060848"/>
            <a:ext cx="1011719" cy="757437"/>
          </a:xfrm>
          <a:prstGeom prst="rect">
            <a:avLst/>
          </a:prstGeom>
          <a:noFill/>
        </p:spPr>
      </p:pic>
      <p:sp>
        <p:nvSpPr>
          <p:cNvPr id="11" name="Rechthoek 10"/>
          <p:cNvSpPr/>
          <p:nvPr/>
        </p:nvSpPr>
        <p:spPr>
          <a:xfrm>
            <a:off x="1187624" y="3212976"/>
            <a:ext cx="2232248" cy="12241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BE" dirty="0" smtClean="0"/>
              <a:t>              </a:t>
            </a:r>
          </a:p>
          <a:p>
            <a:pPr algn="ctr"/>
            <a:endParaRPr lang="nl-BE" dirty="0"/>
          </a:p>
          <a:p>
            <a:pPr algn="ctr"/>
            <a:endParaRPr lang="nl-BE" dirty="0" smtClean="0"/>
          </a:p>
          <a:p>
            <a:pPr algn="ctr"/>
            <a:r>
              <a:rPr lang="nl-BE" dirty="0" smtClean="0">
                <a:hlinkClick r:id="" action="ppaction://hlinkshowjump?jump=lastslide"/>
              </a:rPr>
              <a:t>De pil</a:t>
            </a:r>
            <a:endParaRPr lang="nl-BE" dirty="0"/>
          </a:p>
        </p:txBody>
      </p:sp>
      <p:pic>
        <p:nvPicPr>
          <p:cNvPr id="1030" name="Picture 6" descr="http://www.sensoa.be/illustraties/SG/soa/condoom.gif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608697" y="1988840"/>
            <a:ext cx="979527" cy="615703"/>
          </a:xfrm>
          <a:prstGeom prst="rect">
            <a:avLst/>
          </a:prstGeom>
          <a:noFill/>
        </p:spPr>
      </p:pic>
      <p:pic>
        <p:nvPicPr>
          <p:cNvPr id="1032" name="Picture 8" descr="http://t3.gstatic.com/images?q=tbn:ANd9GcTzu7CKQ1qWd8SP_7PcR12R-ay-n-KzCvqTHbAkFtyeM3c0vac&amp;t=1&amp;usg=__iGTDg8NwfdhqsBo2bNK7s1F2Z_I=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259632" y="3284984"/>
            <a:ext cx="1336948" cy="83794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 smtClean="0"/>
              <a:t>1. Wat zijn genitale wratten eigenlijk?</a:t>
            </a:r>
            <a:endParaRPr lang="nl-BE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nl-BE" sz="7200" dirty="0" smtClean="0">
                <a:solidFill>
                  <a:srgbClr val="00B050"/>
                </a:solidFill>
              </a:rPr>
              <a:t>Juist!!</a:t>
            </a:r>
          </a:p>
          <a:p>
            <a:pPr>
              <a:buNone/>
            </a:pPr>
            <a:r>
              <a:rPr lang="nl-BE" sz="3200" dirty="0" smtClean="0"/>
              <a:t>Een virus dat wratten veroorzaakt.</a:t>
            </a:r>
            <a:endParaRPr lang="nl-BE" sz="3200" dirty="0" smtClean="0">
              <a:solidFill>
                <a:srgbClr val="00B050"/>
              </a:solidFill>
            </a:endParaRPr>
          </a:p>
        </p:txBody>
      </p:sp>
      <p:sp>
        <p:nvSpPr>
          <p:cNvPr id="4" name="Actieknop: Verder of Volgende 3">
            <a:hlinkClick r:id="rId2" action="ppaction://hlinksldjump" highlightClick="1"/>
          </p:cNvPr>
          <p:cNvSpPr/>
          <p:nvPr/>
        </p:nvSpPr>
        <p:spPr>
          <a:xfrm>
            <a:off x="6516216" y="5517232"/>
            <a:ext cx="936104" cy="936104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BE" dirty="0" smtClean="0"/>
              <a:t>2. Hoe kan je besmet raken met genitale wratten?</a:t>
            </a:r>
            <a:endParaRPr lang="nl-BE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nl-BE" sz="6700" dirty="0" smtClean="0">
                <a:solidFill>
                  <a:srgbClr val="00B050"/>
                </a:solidFill>
              </a:rPr>
              <a:t>Juist!!</a:t>
            </a:r>
          </a:p>
          <a:p>
            <a:pPr>
              <a:buNone/>
            </a:pPr>
            <a:r>
              <a:rPr lang="nl-BE" sz="3200" dirty="0" smtClean="0"/>
              <a:t>Huidcontact met de besmette zone van </a:t>
            </a:r>
          </a:p>
          <a:p>
            <a:pPr>
              <a:buNone/>
            </a:pPr>
            <a:r>
              <a:rPr lang="nl-BE" sz="3200" dirty="0" smtClean="0"/>
              <a:t>het lichaam is voldoende om een </a:t>
            </a:r>
          </a:p>
          <a:p>
            <a:pPr>
              <a:buNone/>
            </a:pPr>
            <a:r>
              <a:rPr lang="nl-BE" sz="3200" dirty="0" smtClean="0"/>
              <a:t>besmetting op te lopen. Het vermijden </a:t>
            </a:r>
          </a:p>
          <a:p>
            <a:pPr>
              <a:buNone/>
            </a:pPr>
            <a:r>
              <a:rPr lang="nl-BE" sz="3200" dirty="0" smtClean="0"/>
              <a:t>van contact met de besmette zone is de </a:t>
            </a:r>
          </a:p>
          <a:p>
            <a:pPr>
              <a:buNone/>
            </a:pPr>
            <a:r>
              <a:rPr lang="nl-BE" sz="3200" dirty="0" smtClean="0"/>
              <a:t>enige manier om een besmetting te </a:t>
            </a:r>
          </a:p>
          <a:p>
            <a:pPr>
              <a:buNone/>
            </a:pPr>
            <a:r>
              <a:rPr lang="nl-BE" sz="3200" dirty="0" smtClean="0"/>
              <a:t>Vermijden.</a:t>
            </a:r>
            <a:endParaRPr lang="nl-BE" sz="3000" dirty="0"/>
          </a:p>
        </p:txBody>
      </p:sp>
      <p:sp>
        <p:nvSpPr>
          <p:cNvPr id="5" name="Actieknop: Verder of Volgende 4">
            <a:hlinkClick r:id="rId2" action="ppaction://hlinksldjump" highlightClick="1"/>
          </p:cNvPr>
          <p:cNvSpPr/>
          <p:nvPr/>
        </p:nvSpPr>
        <p:spPr>
          <a:xfrm>
            <a:off x="6372200" y="5517232"/>
            <a:ext cx="864096" cy="936104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BE" dirty="0" smtClean="0"/>
              <a:t>5. Hoe kan ik mij beschermen tegen genitale wratten?</a:t>
            </a:r>
            <a:endParaRPr lang="nl-BE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25000" lnSpcReduction="20000"/>
          </a:bodyPr>
          <a:lstStyle/>
          <a:p>
            <a:pPr>
              <a:buNone/>
            </a:pPr>
            <a:r>
              <a:rPr lang="nl-BE" sz="20300" dirty="0" smtClean="0">
                <a:solidFill>
                  <a:srgbClr val="00B050"/>
                </a:solidFill>
              </a:rPr>
              <a:t>Juist!!</a:t>
            </a:r>
          </a:p>
          <a:p>
            <a:endParaRPr lang="nl-BE" sz="7200" dirty="0" smtClean="0"/>
          </a:p>
          <a:p>
            <a:pPr>
              <a:buNone/>
            </a:pPr>
            <a:r>
              <a:rPr lang="nl-BE" sz="9600" dirty="0" smtClean="0"/>
              <a:t>Er bestaan vaccins die je beschermen tegen genitale </a:t>
            </a:r>
          </a:p>
          <a:p>
            <a:pPr>
              <a:buNone/>
            </a:pPr>
            <a:r>
              <a:rPr lang="nl-BE" sz="9600" dirty="0" smtClean="0"/>
              <a:t>wratten ( </a:t>
            </a:r>
            <a:r>
              <a:rPr lang="nl-BE" sz="9600" dirty="0" err="1" smtClean="0"/>
              <a:t>vb</a:t>
            </a:r>
            <a:r>
              <a:rPr lang="nl-BE" sz="9600" dirty="0" smtClean="0"/>
              <a:t> </a:t>
            </a:r>
            <a:r>
              <a:rPr lang="nl-BE" sz="9600" dirty="0" err="1" smtClean="0"/>
              <a:t>Gardasil</a:t>
            </a:r>
            <a:r>
              <a:rPr lang="nl-BE" sz="9600" dirty="0" smtClean="0"/>
              <a:t>).</a:t>
            </a:r>
            <a:br>
              <a:rPr lang="nl-BE" sz="9600" dirty="0" smtClean="0"/>
            </a:br>
            <a:endParaRPr lang="nl-BE" sz="9600" dirty="0" smtClean="0"/>
          </a:p>
          <a:p>
            <a:pPr>
              <a:buNone/>
            </a:pPr>
            <a:r>
              <a:rPr lang="nl-BE" sz="9600" dirty="0" smtClean="0"/>
              <a:t>Het gebruik van een condoom kan je gedeeltelijk</a:t>
            </a:r>
          </a:p>
          <a:p>
            <a:pPr>
              <a:buNone/>
            </a:pPr>
            <a:r>
              <a:rPr lang="nl-BE" sz="9600" dirty="0" smtClean="0"/>
              <a:t>beschermen tegen genitale wratten.</a:t>
            </a:r>
          </a:p>
          <a:p>
            <a:pPr>
              <a:buNone/>
            </a:pPr>
            <a:r>
              <a:rPr lang="nl-BE" sz="9600" dirty="0" smtClean="0"/>
              <a:t>Het condoom kan niet alle wratten afdekken, </a:t>
            </a:r>
          </a:p>
          <a:p>
            <a:pPr>
              <a:buNone/>
            </a:pPr>
            <a:r>
              <a:rPr lang="nl-BE" sz="9600" dirty="0" smtClean="0"/>
              <a:t>Waardoor het condoom je dus niet volledig kan </a:t>
            </a:r>
          </a:p>
          <a:p>
            <a:pPr>
              <a:buNone/>
            </a:pPr>
            <a:r>
              <a:rPr lang="nl-BE" sz="9600" smtClean="0"/>
              <a:t>beschermen</a:t>
            </a:r>
            <a:r>
              <a:rPr lang="nl-BE" sz="9600" dirty="0" smtClean="0"/>
              <a:t>.</a:t>
            </a:r>
          </a:p>
          <a:p>
            <a:pPr>
              <a:buNone/>
            </a:pPr>
            <a:r>
              <a:rPr lang="nl-BE" sz="9600" dirty="0" smtClean="0"/>
              <a:t>Maar het condoom verkleind de kans op besmetting </a:t>
            </a:r>
          </a:p>
          <a:p>
            <a:pPr>
              <a:buNone/>
            </a:pPr>
            <a:r>
              <a:rPr lang="nl-BE" sz="9600" dirty="0" smtClean="0"/>
              <a:t>sterk.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Aangepast 9">
      <a:dk1>
        <a:sysClr val="windowText" lastClr="000000"/>
      </a:dk1>
      <a:lt1>
        <a:sysClr val="window" lastClr="FFFFFF"/>
      </a:lt1>
      <a:dk2>
        <a:srgbClr val="DD7E0E"/>
      </a:dk2>
      <a:lt2>
        <a:srgbClr val="FEFAC9"/>
      </a:lt2>
      <a:accent1>
        <a:srgbClr val="6DAA2D"/>
      </a:accent1>
      <a:accent2>
        <a:srgbClr val="00B0F0"/>
      </a:accent2>
      <a:accent3>
        <a:srgbClr val="F3A447"/>
      </a:accent3>
      <a:accent4>
        <a:srgbClr val="DD7E0E"/>
      </a:accent4>
      <a:accent5>
        <a:srgbClr val="DFCE04"/>
      </a:accent5>
      <a:accent6>
        <a:srgbClr val="FBEF59"/>
      </a:accent6>
      <a:hlink>
        <a:srgbClr val="365516"/>
      </a:hlink>
      <a:folHlink>
        <a:srgbClr val="365516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148</TotalTime>
  <Words>302</Words>
  <Application>Microsoft Office PowerPoint</Application>
  <PresentationFormat>Diavoorstelling (4:3)</PresentationFormat>
  <Paragraphs>65</Paragraphs>
  <Slides>10</Slides>
  <Notes>0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10</vt:i4>
      </vt:variant>
    </vt:vector>
  </HeadingPairs>
  <TitlesOfParts>
    <vt:vector size="11" baseType="lpstr">
      <vt:lpstr>Oriel</vt:lpstr>
      <vt:lpstr>Welke soa’s zijn gevaarlijk en besmettelijk? Hoe kan ik mij beschermen tegen een soa?</vt:lpstr>
      <vt:lpstr>1. Wat zijn genitale wratten eigenlijk?</vt:lpstr>
      <vt:lpstr>2. Hoe kan je besmet raken met genitale wratten?</vt:lpstr>
      <vt:lpstr>3. Welke symptomen kan je krijgen bij genitale wratten </vt:lpstr>
      <vt:lpstr>4. Welke behandeling kan je krijgen tegen genitale wratten?</vt:lpstr>
      <vt:lpstr>5. Hoe kan ik mij beschermen tegen genitale wratten?</vt:lpstr>
      <vt:lpstr>1. Wat zijn genitale wratten eigenlijk?</vt:lpstr>
      <vt:lpstr>2. Hoe kan je besmet raken met genitale wratten?</vt:lpstr>
      <vt:lpstr>5. Hoe kan ik mij beschermen tegen genitale wratten?</vt:lpstr>
      <vt:lpstr> Fout!!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Welke soa’s zijn gevaarlijk en besmettelijk? Hoe kan ik mij beschermen tegen een soa?</dc:title>
  <dc:creator>Callaerts</dc:creator>
  <cp:lastModifiedBy>Callaerts</cp:lastModifiedBy>
  <cp:revision>24</cp:revision>
  <dcterms:created xsi:type="dcterms:W3CDTF">2010-08-09T13:17:20Z</dcterms:created>
  <dcterms:modified xsi:type="dcterms:W3CDTF">2010-08-10T10:45:03Z</dcterms:modified>
</cp:coreProperties>
</file>