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58" r:id="rId8"/>
    <p:sldId id="260" r:id="rId9"/>
    <p:sldId id="266" r:id="rId10"/>
    <p:sldId id="26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B18"/>
    <a:srgbClr val="DA2E2A"/>
    <a:srgbClr val="6814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EC306-74DC-447C-9DFC-CE9A97676318}" type="datetimeFigureOut">
              <a:rPr lang="nl-BE" smtClean="0"/>
              <a:pPr/>
              <a:t>10/08/2010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947FB5-E461-46C2-A9EC-322FE25E14E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80920" cy="1539602"/>
          </a:xfrm>
        </p:spPr>
        <p:txBody>
          <a:bodyPr>
            <a:normAutofit/>
          </a:bodyPr>
          <a:lstStyle/>
          <a:p>
            <a:pPr algn="l"/>
            <a:r>
              <a:rPr lang="nl-BE" sz="2800" dirty="0" smtClean="0">
                <a:solidFill>
                  <a:srgbClr val="8C1B18"/>
                </a:solidFill>
              </a:rPr>
              <a:t>Welke </a:t>
            </a:r>
            <a:r>
              <a:rPr lang="nl-BE" sz="2800" dirty="0" err="1" smtClean="0">
                <a:solidFill>
                  <a:srgbClr val="8C1B18"/>
                </a:solidFill>
              </a:rPr>
              <a:t>soa’s</a:t>
            </a:r>
            <a:r>
              <a:rPr lang="nl-BE" sz="2800" dirty="0" smtClean="0">
                <a:solidFill>
                  <a:srgbClr val="8C1B18"/>
                </a:solidFill>
              </a:rPr>
              <a:t> zijn gevaarlijk en besmettelijk?</a:t>
            </a:r>
            <a:br>
              <a:rPr lang="nl-BE" sz="2800" dirty="0" smtClean="0">
                <a:solidFill>
                  <a:srgbClr val="8C1B18"/>
                </a:solidFill>
              </a:rPr>
            </a:br>
            <a:r>
              <a:rPr lang="nl-BE" sz="2800" dirty="0" smtClean="0">
                <a:solidFill>
                  <a:srgbClr val="8C1B18"/>
                </a:solidFill>
              </a:rPr>
              <a:t>Hoe kan ik mij beschermen tegen een soa?</a:t>
            </a:r>
            <a:endParaRPr lang="nl-BE" sz="2800" dirty="0">
              <a:solidFill>
                <a:srgbClr val="8C1B18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560234" cy="1752600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rgbClr val="8C1B18"/>
                </a:solidFill>
              </a:rPr>
              <a:t>Hepatitis B</a:t>
            </a:r>
            <a:endParaRPr lang="nl-BE" sz="2800" dirty="0">
              <a:solidFill>
                <a:srgbClr val="8C1B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6700" dirty="0" smtClean="0">
                <a:solidFill>
                  <a:srgbClr val="FF0000"/>
                </a:solidFill>
              </a:rPr>
              <a:t/>
            </a:r>
            <a:br>
              <a:rPr lang="nl-BE" sz="6700" dirty="0" smtClean="0">
                <a:solidFill>
                  <a:srgbClr val="FF0000"/>
                </a:solidFill>
              </a:rPr>
            </a:br>
            <a:r>
              <a:rPr lang="nl-BE" sz="6700" dirty="0" smtClean="0">
                <a:solidFill>
                  <a:srgbClr val="FF0000"/>
                </a:solidFill>
              </a:rPr>
              <a:t>Fout!!</a:t>
            </a:r>
            <a:endParaRPr lang="nl-BE" sz="67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BE" dirty="0"/>
          </a:p>
        </p:txBody>
      </p:sp>
      <p:pic>
        <p:nvPicPr>
          <p:cNvPr id="23555" name="Picture 3" descr="C:\Users\Callaerts\AppData\Local\Microsoft\Windows\Temporary Internet Files\Content.IE5\AYO95FBY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3888953" cy="4073514"/>
          </a:xfrm>
          <a:prstGeom prst="rect">
            <a:avLst/>
          </a:prstGeom>
          <a:noFill/>
        </p:spPr>
      </p:pic>
      <p:sp>
        <p:nvSpPr>
          <p:cNvPr id="7" name="Actieknop: Verder of Volgende 6">
            <a:hlinkClick r:id="" action="ppaction://hlinkshowjump?jump=lastslideviewed" highlightClick="1"/>
          </p:cNvPr>
          <p:cNvSpPr/>
          <p:nvPr/>
        </p:nvSpPr>
        <p:spPr>
          <a:xfrm>
            <a:off x="6876256" y="5301208"/>
            <a:ext cx="100811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1. Wat is Hepatitis B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56176" y="2852936"/>
            <a:ext cx="2530624" cy="3273227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7544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Een virus</a:t>
            </a:r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3275856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Een bacterie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6084168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3" action="ppaction://hlinksldjump"/>
              </a:rPr>
              <a:t>Een parasiet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539552" y="1772816"/>
            <a:ext cx="82809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rgbClr val="C00000"/>
                </a:solidFill>
              </a:rPr>
              <a:t>Waardoor wordt Hepatitis B veroorzaakt?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</a:t>
            </a:r>
            <a:br>
              <a:rPr lang="nl-BE" dirty="0" smtClean="0">
                <a:solidFill>
                  <a:srgbClr val="8C1B18"/>
                </a:solidFill>
              </a:rPr>
            </a:br>
            <a:r>
              <a:rPr lang="nl-BE" dirty="0" smtClean="0">
                <a:solidFill>
                  <a:srgbClr val="8C1B18"/>
                </a:solidFill>
              </a:rPr>
              <a:t>Hepatitis B?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 seksueel contact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Via het bloed</a:t>
            </a:r>
            <a:endParaRPr lang="nl-BE" dirty="0"/>
          </a:p>
        </p:txBody>
      </p:sp>
      <p:sp>
        <p:nvSpPr>
          <p:cNvPr id="9" name="Rechthoek 8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van moeder op kind ( door zwangerschap of de geboorte)</a:t>
            </a:r>
            <a:endParaRPr lang="nl-BE" dirty="0"/>
          </a:p>
        </p:txBody>
      </p:sp>
      <p:sp>
        <p:nvSpPr>
          <p:cNvPr id="10" name="Rechthoek 9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D</a:t>
            </a:r>
            <a:r>
              <a:rPr lang="nl-BE" dirty="0" smtClean="0">
                <a:hlinkClick r:id="" action="ppaction://hlinkshowjump?jump=lastslide"/>
              </a:rPr>
              <a:t>oor </a:t>
            </a:r>
            <a:r>
              <a:rPr lang="nl-BE" dirty="0" smtClean="0">
                <a:hlinkClick r:id="" action="ppaction://hlinkshowjump?jump=lastslide"/>
              </a:rPr>
              <a:t>seksueel contact en van moeder op dochter</a:t>
            </a:r>
            <a:endParaRPr lang="nl-BE" dirty="0"/>
          </a:p>
        </p:txBody>
      </p:sp>
      <p:sp>
        <p:nvSpPr>
          <p:cNvPr id="11" name="Rechthoek 10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2" action="ppaction://hlinksldjump"/>
              </a:rPr>
              <a:t>Door seksueel contact, speeksel uit te wisselen en via het bloed</a:t>
            </a:r>
            <a:endParaRPr lang="nl-BE" dirty="0"/>
          </a:p>
        </p:txBody>
      </p:sp>
      <p:sp>
        <p:nvSpPr>
          <p:cNvPr id="12" name="Rechthoek 11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Enkel door</a:t>
            </a:r>
            <a:r>
              <a:rPr lang="nl-BE" dirty="0" smtClean="0">
                <a:hlinkClick r:id="" action="ppaction://hlinkshowjump?jump=lastslide"/>
              </a:rPr>
              <a:t> </a:t>
            </a:r>
            <a:r>
              <a:rPr lang="nl-BE" dirty="0" smtClean="0">
                <a:hlinkClick r:id="" action="ppaction://hlinkshowjump?jump=lastslide"/>
              </a:rPr>
              <a:t>speeksel uit te wisselen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solidFill>
                  <a:srgbClr val="8C1B18"/>
                </a:solidFill>
              </a:rPr>
              <a:t>3. Welke symptomen kan je krijgen bij Hepatitis B?</a:t>
            </a:r>
            <a:br>
              <a:rPr lang="nl-BE" dirty="0" smtClean="0">
                <a:solidFill>
                  <a:srgbClr val="8C1B18"/>
                </a:solidFill>
              </a:rPr>
            </a:br>
            <a:endParaRPr lang="nl-BE" sz="3100" dirty="0">
              <a:solidFill>
                <a:srgbClr val="8C1B18"/>
              </a:solidFill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536" y="2030651"/>
            <a:ext cx="657641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Niet iedereen</a:t>
            </a:r>
            <a:r>
              <a:rPr kumimoji="0" lang="nl-NL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ondervindt symptomen.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 op de 3 mensen wordt er ziek,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koortsig en misselijk  van.</a:t>
            </a:r>
            <a:endParaRPr kumimoji="0" lang="nl-BE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4. Welke behandeling kan je krijgen tegen Hepatitis B?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Rust  en vermijden van alcohol en medicijnen.</a:t>
            </a: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Hepatitis B?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1187624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  <a:r>
              <a:rPr lang="nl-BE" dirty="0" smtClean="0">
                <a:hlinkClick r:id="" action="ppaction://hlinkshowjump?jump=lastslide"/>
              </a:rPr>
              <a:t>De ring</a:t>
            </a:r>
            <a:endParaRPr lang="nl-BE" dirty="0"/>
          </a:p>
        </p:txBody>
      </p:sp>
      <p:sp>
        <p:nvSpPr>
          <p:cNvPr id="5" name="Rechthoek 4"/>
          <p:cNvSpPr/>
          <p:nvPr/>
        </p:nvSpPr>
        <p:spPr>
          <a:xfrm>
            <a:off x="3419872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/>
          </a:p>
          <a:p>
            <a:pPr algn="ctr"/>
            <a:r>
              <a:rPr lang="nl-BE" dirty="0" smtClean="0">
                <a:solidFill>
                  <a:srgbClr val="C00000"/>
                </a:solidFill>
                <a:hlinkClick r:id="rId2" action="ppaction://hlinksldjump"/>
              </a:rPr>
              <a:t>vaccinatie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652120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" action="ppaction://hlinkshowjump?jump=lastslide"/>
              </a:rPr>
              <a:t>Ik kan me er niet tegen beschermen</a:t>
            </a:r>
            <a:endParaRPr lang="nl-BE" dirty="0"/>
          </a:p>
        </p:txBody>
      </p:sp>
      <p:sp>
        <p:nvSpPr>
          <p:cNvPr id="8" name="Rechthoek 7"/>
          <p:cNvSpPr/>
          <p:nvPr/>
        </p:nvSpPr>
        <p:spPr>
          <a:xfrm>
            <a:off x="341987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                  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Het spiraaltje</a:t>
            </a:r>
            <a:endParaRPr lang="nl-BE" dirty="0"/>
          </a:p>
        </p:txBody>
      </p:sp>
      <p:pic>
        <p:nvPicPr>
          <p:cNvPr id="1026" name="Picture 2" descr="http://t3.gstatic.com/images?q=tbn:ANd9GcR7TB_mpdF98VIAxcFEeKMGrPcIae5W4glQaIKmpL-Z_CK5Rto&amp;t=1&amp;usg=__EJOECYNa488RxLyrj8aDK6xZHX0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060848"/>
            <a:ext cx="951378" cy="100811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CDJRAi-SpXUy3wGAltET5yDKgJxV11UyTi4LS2SrTCIx-uwI&amp;t=1&amp;usg=__8vWIDLT9l93mtCHduaoP4iNdEiM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060848"/>
            <a:ext cx="1011719" cy="757437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1187624" y="3212976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</a:t>
            </a:r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>
                <a:hlinkClick r:id="" action="ppaction://hlinkshowjump?jump=lastslide"/>
              </a:rPr>
              <a:t>De pil</a:t>
            </a:r>
            <a:endParaRPr lang="nl-BE" dirty="0"/>
          </a:p>
        </p:txBody>
      </p:sp>
      <p:pic>
        <p:nvPicPr>
          <p:cNvPr id="1032" name="Picture 8" descr="http://t3.gstatic.com/images?q=tbn:ANd9GcTzu7CKQ1qWd8SP_7PcR12R-ay-n-KzCvqTHbAkFtyeM3c0vac&amp;t=1&amp;usg=__iGTDg8NwfdhqsBo2bNK7s1F2Z_I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284984"/>
            <a:ext cx="1336948" cy="837947"/>
          </a:xfrm>
          <a:prstGeom prst="rect">
            <a:avLst/>
          </a:prstGeom>
          <a:noFill/>
        </p:spPr>
      </p:pic>
      <p:sp>
        <p:nvSpPr>
          <p:cNvPr id="15" name="Rechthoek 14"/>
          <p:cNvSpPr/>
          <p:nvPr/>
        </p:nvSpPr>
        <p:spPr>
          <a:xfrm>
            <a:off x="565212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hlinkClick r:id="rId6" action="ppaction://hlinksldjump"/>
              </a:rPr>
              <a:t>Het condoom</a:t>
            </a:r>
            <a:endParaRPr lang="nl-BE" dirty="0"/>
          </a:p>
        </p:txBody>
      </p:sp>
      <p:pic>
        <p:nvPicPr>
          <p:cNvPr id="16" name="Picture 6" descr="http://www.sensoa.be/illustraties/SG/soa/condoom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1988840"/>
            <a:ext cx="979527" cy="615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8C1B18"/>
                </a:solidFill>
              </a:rPr>
              <a:t>1. Wat is Hepatitis B eigenlijk?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72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sz="3200" dirty="0" err="1" smtClean="0"/>
              <a:t>Hepatitis-B</a:t>
            </a:r>
            <a:r>
              <a:rPr lang="nl-BE" sz="3200" dirty="0" smtClean="0"/>
              <a:t> ook wel geelzucht genoemd </a:t>
            </a:r>
          </a:p>
          <a:p>
            <a:pPr>
              <a:buNone/>
            </a:pPr>
            <a:r>
              <a:rPr lang="nl-BE" sz="3200" dirty="0" smtClean="0"/>
              <a:t>is een ernstige infectieziekte die </a:t>
            </a:r>
          </a:p>
          <a:p>
            <a:pPr>
              <a:buNone/>
            </a:pPr>
            <a:r>
              <a:rPr lang="nl-BE" sz="3200" dirty="0" smtClean="0"/>
              <a:t>veroorzaakt wordt door het </a:t>
            </a:r>
            <a:r>
              <a:rPr lang="nl-BE" sz="3200" b="1" dirty="0" err="1" smtClean="0"/>
              <a:t>hepatitis-B</a:t>
            </a:r>
            <a:r>
              <a:rPr lang="nl-BE" sz="3200" b="1" dirty="0" smtClean="0"/>
              <a:t>-</a:t>
            </a:r>
          </a:p>
          <a:p>
            <a:pPr>
              <a:buNone/>
            </a:pPr>
            <a:r>
              <a:rPr lang="nl-BE" sz="3200" b="1" dirty="0" smtClean="0"/>
              <a:t>virus</a:t>
            </a:r>
            <a:r>
              <a:rPr lang="nl-BE" sz="3200" dirty="0" smtClean="0"/>
              <a:t>. Het virus bereikt de levercellen </a:t>
            </a:r>
          </a:p>
          <a:p>
            <a:pPr>
              <a:buNone/>
            </a:pPr>
            <a:r>
              <a:rPr lang="nl-BE" sz="3200" dirty="0" smtClean="0"/>
              <a:t>en dringt er binnen en veroorzaakt een </a:t>
            </a:r>
          </a:p>
          <a:p>
            <a:pPr>
              <a:buNone/>
            </a:pPr>
            <a:r>
              <a:rPr lang="nl-BE" sz="3200" dirty="0" smtClean="0"/>
              <a:t>ontsteking.</a:t>
            </a:r>
          </a:p>
          <a:p>
            <a:pPr>
              <a:buNone/>
            </a:pPr>
            <a:endParaRPr lang="nl-BE" sz="3200" dirty="0" smtClean="0"/>
          </a:p>
        </p:txBody>
      </p:sp>
      <p:sp>
        <p:nvSpPr>
          <p:cNvPr id="4" name="Actieknop: Verder of Volgende 3">
            <a:hlinkClick r:id="rId2" action="ppaction://hlinksldjump" highlightClick="1"/>
          </p:cNvPr>
          <p:cNvSpPr/>
          <p:nvPr/>
        </p:nvSpPr>
        <p:spPr>
          <a:xfrm>
            <a:off x="6516216" y="5661248"/>
            <a:ext cx="936104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2. Hoe kan je besmet raken met </a:t>
            </a:r>
            <a:br>
              <a:rPr lang="nl-BE" dirty="0" smtClean="0">
                <a:solidFill>
                  <a:srgbClr val="8C1B18"/>
                </a:solidFill>
              </a:rPr>
            </a:br>
            <a:r>
              <a:rPr lang="nl-BE" dirty="0" smtClean="0">
                <a:solidFill>
                  <a:srgbClr val="8C1B18"/>
                </a:solidFill>
              </a:rPr>
              <a:t>Hepatitis B?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 lvl="0"/>
            <a:r>
              <a:rPr lang="nl-NL" sz="3200" dirty="0" smtClean="0"/>
              <a:t>Door seksueel </a:t>
            </a:r>
            <a:r>
              <a:rPr lang="nl-NL" sz="3200" dirty="0" smtClean="0"/>
              <a:t>contact</a:t>
            </a:r>
            <a:endParaRPr lang="nl-BE" sz="3200" dirty="0" smtClean="0"/>
          </a:p>
          <a:p>
            <a:pPr lvl="0"/>
            <a:r>
              <a:rPr lang="nl-NL" sz="3200" dirty="0" smtClean="0"/>
              <a:t>Door het uitwisselen van speeksel door bv. tongzoenen</a:t>
            </a:r>
            <a:endParaRPr lang="nl-BE" sz="3200" dirty="0" smtClean="0"/>
          </a:p>
          <a:p>
            <a:pPr lvl="0"/>
            <a:r>
              <a:rPr lang="nl-NL" sz="3200" dirty="0" smtClean="0"/>
              <a:t>Door besmet </a:t>
            </a:r>
            <a:r>
              <a:rPr lang="nl-NL" sz="3200" dirty="0" smtClean="0"/>
              <a:t>bloed</a:t>
            </a:r>
            <a:endParaRPr lang="nl-BE" sz="3200" dirty="0" smtClean="0"/>
          </a:p>
          <a:p>
            <a:pPr>
              <a:buNone/>
            </a:pPr>
            <a:endParaRPr lang="nl-BE" sz="3000" dirty="0"/>
          </a:p>
        </p:txBody>
      </p:sp>
      <p:sp>
        <p:nvSpPr>
          <p:cNvPr id="5" name="Actieknop: Verder of Volgende 4">
            <a:hlinkClick r:id="rId2" action="ppaction://hlinksldjump" highlightClick="1"/>
          </p:cNvPr>
          <p:cNvSpPr/>
          <p:nvPr/>
        </p:nvSpPr>
        <p:spPr>
          <a:xfrm>
            <a:off x="7236296" y="5517232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rgbClr val="8C1B18"/>
                </a:solidFill>
              </a:rPr>
              <a:t>5. Hoe kan ik mij beschermen tegen Hepatitis B?</a:t>
            </a:r>
            <a:endParaRPr lang="nl-BE" dirty="0">
              <a:solidFill>
                <a:srgbClr val="8C1B18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6700" dirty="0" smtClean="0">
                <a:solidFill>
                  <a:srgbClr val="00B050"/>
                </a:solidFill>
              </a:rPr>
              <a:t>Juist!!</a:t>
            </a:r>
          </a:p>
          <a:p>
            <a:pPr>
              <a:buNone/>
            </a:pPr>
            <a:r>
              <a:rPr lang="nl-BE" dirty="0" smtClean="0">
                <a:solidFill>
                  <a:srgbClr val="C00000"/>
                </a:solidFill>
              </a:rPr>
              <a:t>Je kan jezelf beschermen tegen Hepatitis B door een </a:t>
            </a:r>
          </a:p>
          <a:p>
            <a:pPr>
              <a:buNone/>
            </a:pPr>
            <a:r>
              <a:rPr lang="nl-BE" dirty="0" smtClean="0">
                <a:solidFill>
                  <a:srgbClr val="C00000"/>
                </a:solidFill>
              </a:rPr>
              <a:t>vaccinatie.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epast 7">
      <a:dk1>
        <a:srgbClr val="A91717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91717"/>
      </a:hlink>
      <a:folHlink>
        <a:srgbClr val="C0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251</Words>
  <Application>Microsoft Office PowerPoint</Application>
  <PresentationFormat>Diavoorstelling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Oriel</vt:lpstr>
      <vt:lpstr>Welke soa’s zijn gevaarlijk en besmettelijk? Hoe kan ik mij beschermen tegen een soa?</vt:lpstr>
      <vt:lpstr>1. Wat is Hepatitis B eigenlijk?</vt:lpstr>
      <vt:lpstr>2. Hoe kan je besmet raken met Hepatitis B?</vt:lpstr>
      <vt:lpstr>3. Welke symptomen kan je krijgen bij Hepatitis B? </vt:lpstr>
      <vt:lpstr>4. Welke behandeling kan je krijgen tegen Hepatitis B?</vt:lpstr>
      <vt:lpstr>5. Hoe kan ik mij beschermen tegen Hepatitis B?</vt:lpstr>
      <vt:lpstr>1. Wat is Hepatitis B eigenlijk?</vt:lpstr>
      <vt:lpstr>2. Hoe kan je besmet raken met  Hepatitis B?</vt:lpstr>
      <vt:lpstr>5. Hoe kan ik mij beschermen tegen Hepatitis B?</vt:lpstr>
      <vt:lpstr> Fout!!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soa’s zijn gevaarlijk en besmettelijk? Hoe kan ik mij beschermen tegen een soa?</dc:title>
  <dc:creator>Callaerts</dc:creator>
  <cp:lastModifiedBy>Callaerts</cp:lastModifiedBy>
  <cp:revision>23</cp:revision>
  <dcterms:created xsi:type="dcterms:W3CDTF">2010-08-09T13:17:20Z</dcterms:created>
  <dcterms:modified xsi:type="dcterms:W3CDTF">2010-08-10T10:57:21Z</dcterms:modified>
</cp:coreProperties>
</file>