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58" r:id="rId8"/>
    <p:sldId id="260" r:id="rId9"/>
    <p:sldId id="266" r:id="rId10"/>
    <p:sldId id="267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1B18"/>
    <a:srgbClr val="DA2E2A"/>
    <a:srgbClr val="6814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5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80920" cy="1539602"/>
          </a:xfrm>
        </p:spPr>
        <p:txBody>
          <a:bodyPr>
            <a:normAutofit/>
          </a:bodyPr>
          <a:lstStyle/>
          <a:p>
            <a:pPr algn="l"/>
            <a:r>
              <a:rPr lang="nl-BE" sz="2800" dirty="0" smtClean="0">
                <a:solidFill>
                  <a:srgbClr val="8C1B18"/>
                </a:solidFill>
              </a:rPr>
              <a:t>Welke </a:t>
            </a:r>
            <a:r>
              <a:rPr lang="nl-BE" sz="2800" dirty="0" err="1" smtClean="0">
                <a:solidFill>
                  <a:srgbClr val="8C1B18"/>
                </a:solidFill>
              </a:rPr>
              <a:t>soa’s</a:t>
            </a:r>
            <a:r>
              <a:rPr lang="nl-BE" sz="2800" dirty="0" smtClean="0">
                <a:solidFill>
                  <a:srgbClr val="8C1B18"/>
                </a:solidFill>
              </a:rPr>
              <a:t> zijn gevaarlijk en besmettelijk?</a:t>
            </a:r>
            <a:br>
              <a:rPr lang="nl-BE" sz="2800" dirty="0" smtClean="0">
                <a:solidFill>
                  <a:srgbClr val="8C1B18"/>
                </a:solidFill>
              </a:rPr>
            </a:br>
            <a:r>
              <a:rPr lang="nl-BE" sz="2800" dirty="0" smtClean="0">
                <a:solidFill>
                  <a:srgbClr val="8C1B18"/>
                </a:solidFill>
              </a:rPr>
              <a:t>Hoe kan ik mij beschermen tegen een soa?</a:t>
            </a:r>
            <a:endParaRPr lang="nl-BE" sz="2800" dirty="0">
              <a:solidFill>
                <a:srgbClr val="8C1B18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23728" y="2852936"/>
            <a:ext cx="6560234" cy="1752600"/>
          </a:xfrm>
        </p:spPr>
        <p:txBody>
          <a:bodyPr>
            <a:normAutofit/>
          </a:bodyPr>
          <a:lstStyle/>
          <a:p>
            <a:r>
              <a:rPr lang="nl-BE" sz="2800" dirty="0" smtClean="0">
                <a:solidFill>
                  <a:srgbClr val="8C1B18"/>
                </a:solidFill>
              </a:rPr>
              <a:t>HIV en AIDS</a:t>
            </a:r>
            <a:endParaRPr lang="nl-BE" sz="2800" dirty="0">
              <a:solidFill>
                <a:srgbClr val="8C1B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6700" dirty="0" smtClean="0">
                <a:solidFill>
                  <a:srgbClr val="FF0000"/>
                </a:solidFill>
              </a:rPr>
              <a:t/>
            </a:r>
            <a:br>
              <a:rPr lang="nl-BE" sz="6700" dirty="0" smtClean="0">
                <a:solidFill>
                  <a:srgbClr val="FF0000"/>
                </a:solidFill>
              </a:rPr>
            </a:br>
            <a:r>
              <a:rPr lang="nl-BE" sz="6700" dirty="0" smtClean="0">
                <a:solidFill>
                  <a:srgbClr val="FF0000"/>
                </a:solidFill>
              </a:rPr>
              <a:t>Fout!!</a:t>
            </a:r>
            <a:endParaRPr lang="nl-BE" sz="67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BE" dirty="0"/>
          </a:p>
        </p:txBody>
      </p:sp>
      <p:pic>
        <p:nvPicPr>
          <p:cNvPr id="23555" name="Picture 3" descr="C:\Users\Callaerts\AppData\Local\Microsoft\Windows\Temporary Internet Files\Content.IE5\AYO95FBY\MC900434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3888953" cy="4073514"/>
          </a:xfrm>
          <a:prstGeom prst="rect">
            <a:avLst/>
          </a:prstGeom>
          <a:noFill/>
        </p:spPr>
      </p:pic>
      <p:sp>
        <p:nvSpPr>
          <p:cNvPr id="7" name="Actieknop: Verder of Volgende 6">
            <a:hlinkClick r:id="" action="ppaction://hlinkshowjump?jump=lastslideviewed" highlightClick="1"/>
          </p:cNvPr>
          <p:cNvSpPr/>
          <p:nvPr/>
        </p:nvSpPr>
        <p:spPr>
          <a:xfrm>
            <a:off x="6876256" y="5301208"/>
            <a:ext cx="1008112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1. Wat is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 eigenlijk?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56176" y="2852936"/>
            <a:ext cx="2530624" cy="3273227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467544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virus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3275856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Een bacterie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6084168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3" action="ppaction://hlinksldjump"/>
              </a:rPr>
              <a:t>Een parasiet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539552" y="1772816"/>
            <a:ext cx="82809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rgbClr val="C00000"/>
                </a:solidFill>
              </a:rPr>
              <a:t>Waardoor wordt  aids veroorzaakt?</a:t>
            </a:r>
            <a:endParaRPr lang="nl-B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2. Hoe kan je besmet raken met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door seksueel contact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Via het bloed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van moeder op kind ( door zwangerschap of de geboorte)</a:t>
            </a:r>
            <a:endParaRPr lang="nl-BE" dirty="0"/>
          </a:p>
        </p:txBody>
      </p:sp>
      <p:sp>
        <p:nvSpPr>
          <p:cNvPr id="10" name="Rechthoek 9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seksueel contact en van moeder op dochter</a:t>
            </a:r>
            <a:endParaRPr lang="nl-BE" dirty="0"/>
          </a:p>
        </p:txBody>
      </p:sp>
      <p:sp>
        <p:nvSpPr>
          <p:cNvPr id="11" name="Rechthoek 10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seksueel contact en speeksel uit te wisselen</a:t>
            </a:r>
            <a:endParaRPr lang="nl-BE" dirty="0"/>
          </a:p>
        </p:txBody>
      </p:sp>
      <p:sp>
        <p:nvSpPr>
          <p:cNvPr id="12" name="Rechthoek 11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Door seksueel contact, van moeder op dochter en via bloed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BE" dirty="0" smtClean="0">
                <a:solidFill>
                  <a:srgbClr val="8C1B18"/>
                </a:solidFill>
              </a:rPr>
              <a:t>3. Welke symptomen kan je krijgen bij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aids?</a:t>
            </a:r>
            <a:br>
              <a:rPr lang="nl-BE" dirty="0" smtClean="0">
                <a:solidFill>
                  <a:srgbClr val="8C1B18"/>
                </a:solidFill>
              </a:rPr>
            </a:br>
            <a:endParaRPr lang="nl-BE" sz="3100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Na besmetting met HIV is er niet meteen een duidelijk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symptoom</a:t>
            </a:r>
            <a:r>
              <a:rPr lang="nl-NL" dirty="0" smtClean="0"/>
              <a:t>. In een latere fase, zwellen de lymfeklieren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op</a:t>
            </a:r>
            <a:r>
              <a:rPr lang="nl-NL" dirty="0" smtClean="0"/>
              <a:t>. </a:t>
            </a:r>
            <a:endParaRPr lang="nl-BE" dirty="0" smtClean="0"/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Het </a:t>
            </a:r>
            <a:r>
              <a:rPr lang="nl-NL" dirty="0" err="1" smtClean="0"/>
              <a:t>imuunsysteem</a:t>
            </a:r>
            <a:r>
              <a:rPr lang="nl-NL" dirty="0" smtClean="0"/>
              <a:t> wordt aangetast waardoor er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infecties </a:t>
            </a:r>
            <a:r>
              <a:rPr lang="nl-NL" dirty="0" smtClean="0"/>
              <a:t>ontstaan en sneller tumoren ontwikkelen.</a:t>
            </a: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4. Welke behandeling kan je krijgen tegen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Genezen van HIV/ aids is nog niet mogelijk. De combinatietherapie kan het virus wel remmen. Samen met de combinatietherapie moet er ook medicijnen ingenomen worden.</a:t>
            </a:r>
            <a:endParaRPr lang="nl-BE" dirty="0" smtClean="0"/>
          </a:p>
          <a:p>
            <a:pPr>
              <a:buNone/>
            </a:pPr>
            <a:r>
              <a:rPr lang="nl-NL" dirty="0" smtClean="0"/>
              <a:t>Er zijn 3 soorten medicijnen:</a:t>
            </a:r>
            <a:endParaRPr lang="nl-BE" dirty="0" smtClean="0"/>
          </a:p>
          <a:p>
            <a:pPr lvl="1"/>
            <a:r>
              <a:rPr lang="nl-NL" dirty="0" err="1" smtClean="0"/>
              <a:t>fusie-inhibitoren</a:t>
            </a:r>
            <a:r>
              <a:rPr lang="nl-NL" dirty="0" smtClean="0"/>
              <a:t>: verhinderen dat het virus de T4-cellen kan binnendringen</a:t>
            </a:r>
            <a:endParaRPr lang="nl-BE" dirty="0" smtClean="0"/>
          </a:p>
          <a:p>
            <a:pPr lvl="1"/>
            <a:r>
              <a:rPr lang="nl-NL" dirty="0" smtClean="0"/>
              <a:t>De niet- </a:t>
            </a:r>
            <a:r>
              <a:rPr lang="nl-NL" dirty="0" err="1" smtClean="0"/>
              <a:t>nucleoside</a:t>
            </a:r>
            <a:r>
              <a:rPr lang="nl-NL" dirty="0" smtClean="0"/>
              <a:t> </a:t>
            </a:r>
            <a:r>
              <a:rPr lang="nl-NL" dirty="0" err="1" smtClean="0"/>
              <a:t>reverse</a:t>
            </a:r>
            <a:r>
              <a:rPr lang="nl-NL" dirty="0" smtClean="0"/>
              <a:t> </a:t>
            </a:r>
            <a:r>
              <a:rPr lang="nl-NL" dirty="0" err="1" smtClean="0"/>
              <a:t>transcriptaseremmers</a:t>
            </a:r>
            <a:r>
              <a:rPr lang="nl-NL" dirty="0" smtClean="0"/>
              <a:t> en de  </a:t>
            </a:r>
            <a:r>
              <a:rPr lang="nl-NL" dirty="0" err="1" smtClean="0"/>
              <a:t>nucleoside</a:t>
            </a:r>
            <a:r>
              <a:rPr lang="nl-NL" dirty="0" smtClean="0"/>
              <a:t> </a:t>
            </a:r>
            <a:r>
              <a:rPr lang="nl-NL" dirty="0" err="1" smtClean="0"/>
              <a:t>reverse</a:t>
            </a:r>
            <a:r>
              <a:rPr lang="nl-NL" dirty="0" smtClean="0"/>
              <a:t> </a:t>
            </a:r>
            <a:r>
              <a:rPr lang="nl-NL" dirty="0" err="1" smtClean="0"/>
              <a:t>transcriptaseremmers</a:t>
            </a:r>
            <a:r>
              <a:rPr lang="nl-NL" dirty="0" smtClean="0"/>
              <a:t>: Door deze medicatie kan het virus zich niet nestelen en vermeerderen binnen de cel.</a:t>
            </a:r>
            <a:endParaRPr lang="nl-BE" dirty="0" smtClean="0"/>
          </a:p>
          <a:p>
            <a:pPr lvl="1"/>
            <a:r>
              <a:rPr lang="nl-NL" dirty="0" err="1" smtClean="0"/>
              <a:t>Proteaseremmers</a:t>
            </a:r>
            <a:r>
              <a:rPr lang="nl-NL" dirty="0" smtClean="0"/>
              <a:t>: deze zorgt ervoor dat het vermenigvuldigde </a:t>
            </a:r>
            <a:r>
              <a:rPr lang="nl-NL" dirty="0" err="1" smtClean="0"/>
              <a:t>hiv</a:t>
            </a:r>
            <a:r>
              <a:rPr lang="nl-NL" dirty="0" smtClean="0"/>
              <a:t> opnieuw uit de T4-cel kan breken en nieuwe cellen kan gaan besmetten.  </a:t>
            </a:r>
            <a:endParaRPr lang="nl-BE" dirty="0" smtClean="0"/>
          </a:p>
          <a:p>
            <a:pPr>
              <a:buNone/>
            </a:pPr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5. Hoe kan ik mij beschermen tegen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4221088"/>
            <a:ext cx="8219256" cy="190507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  <a:r>
              <a:rPr lang="nl-BE" dirty="0" smtClean="0">
                <a:hlinkClick r:id="" action="ppaction://hlinkshowjump?jump=lastslide"/>
              </a:rPr>
              <a:t>De ring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rId2" action="ppaction://hlinksldjump"/>
              </a:rPr>
              <a:t>vaccinatie</a:t>
            </a:r>
            <a:endParaRPr lang="nl-BE" dirty="0"/>
          </a:p>
        </p:txBody>
      </p:sp>
      <p:sp>
        <p:nvSpPr>
          <p:cNvPr id="6" name="Rechthoek 5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Ik kan me er niet tegen beschermen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3" action="ppaction://hlinksldjump"/>
              </a:rPr>
              <a:t>De condoom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                        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Het spiraaltje</a:t>
            </a:r>
            <a:endParaRPr lang="nl-BE" dirty="0"/>
          </a:p>
        </p:txBody>
      </p:sp>
      <p:pic>
        <p:nvPicPr>
          <p:cNvPr id="1026" name="Picture 2" descr="http://t3.gstatic.com/images?q=tbn:ANd9GcR7TB_mpdF98VIAxcFEeKMGrPcIae5W4glQaIKmpL-Z_CK5Rto&amp;t=1&amp;usg=__EJOECYNa488RxLyrj8aDK6xZHX0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060848"/>
            <a:ext cx="951378" cy="1008112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CDJRAi-SpXUy3wGAltET5yDKgJxV11UyTi4LS2SrTCIx-uwI&amp;t=1&amp;usg=__8vWIDLT9l93mtCHduaoP4iNdEiM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060848"/>
            <a:ext cx="1011719" cy="757437"/>
          </a:xfrm>
          <a:prstGeom prst="rect">
            <a:avLst/>
          </a:prstGeom>
          <a:noFill/>
        </p:spPr>
      </p:pic>
      <p:sp>
        <p:nvSpPr>
          <p:cNvPr id="11" name="Rechthoek 10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De pil</a:t>
            </a:r>
            <a:endParaRPr lang="nl-BE" dirty="0"/>
          </a:p>
        </p:txBody>
      </p:sp>
      <p:pic>
        <p:nvPicPr>
          <p:cNvPr id="1030" name="Picture 6" descr="http://www.sensoa.be/illustraties/SG/soa/condoom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1988840"/>
            <a:ext cx="979527" cy="615703"/>
          </a:xfrm>
          <a:prstGeom prst="rect">
            <a:avLst/>
          </a:prstGeom>
          <a:noFill/>
        </p:spPr>
      </p:pic>
      <p:pic>
        <p:nvPicPr>
          <p:cNvPr id="1032" name="Picture 8" descr="http://t3.gstatic.com/images?q=tbn:ANd9GcTzu7CKQ1qWd8SP_7PcR12R-ay-n-KzCvqTHbAkFtyeM3c0vac&amp;t=1&amp;usg=__iGTDg8NwfdhqsBo2bNK7s1F2Z_I=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3284984"/>
            <a:ext cx="1336948" cy="83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8C1B18"/>
                </a:solidFill>
              </a:rPr>
              <a:t>1. Wat is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 eigenlijk?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BE" sz="72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en-US" dirty="0" smtClean="0"/>
              <a:t>HIV= </a:t>
            </a:r>
            <a:r>
              <a:rPr lang="nl-BE" dirty="0" err="1" smtClean="0"/>
              <a:t>Human</a:t>
            </a:r>
            <a:r>
              <a:rPr lang="nl-BE" dirty="0" smtClean="0"/>
              <a:t> </a:t>
            </a:r>
            <a:r>
              <a:rPr lang="nl-BE" dirty="0" err="1" smtClean="0"/>
              <a:t>Immunodeficiency</a:t>
            </a:r>
            <a:r>
              <a:rPr lang="nl-BE" dirty="0" smtClean="0"/>
              <a:t> Virus</a:t>
            </a:r>
          </a:p>
          <a:p>
            <a:pPr>
              <a:buNone/>
            </a:pPr>
            <a:r>
              <a:rPr lang="en-US" dirty="0" smtClean="0"/>
              <a:t>AIDS= Acquired </a:t>
            </a:r>
            <a:r>
              <a:rPr lang="en-US" dirty="0" err="1" smtClean="0"/>
              <a:t>immuno</a:t>
            </a:r>
            <a:r>
              <a:rPr lang="en-US" dirty="0" smtClean="0"/>
              <a:t> Deficiency Syndrome</a:t>
            </a:r>
            <a:endParaRPr lang="nl-BE" dirty="0" smtClean="0"/>
          </a:p>
          <a:p>
            <a:endParaRPr lang="nl-BE" sz="3200" dirty="0" smtClean="0"/>
          </a:p>
          <a:p>
            <a:pPr>
              <a:buNone/>
            </a:pPr>
            <a:r>
              <a:rPr lang="nl-BE" sz="2600" dirty="0" smtClean="0"/>
              <a:t>Aids wordt veroorzaakt door het virus HIV.</a:t>
            </a:r>
          </a:p>
          <a:p>
            <a:pPr>
              <a:buNone/>
            </a:pPr>
            <a:r>
              <a:rPr lang="nl-NL" sz="2600" dirty="0" smtClean="0"/>
              <a:t>Deze ziekte breekt het natuurlijke </a:t>
            </a:r>
            <a:r>
              <a:rPr lang="nl-NL" sz="2600" dirty="0" err="1" smtClean="0"/>
              <a:t>imuumsysteem</a:t>
            </a:r>
            <a:r>
              <a:rPr lang="nl-NL" sz="2600" dirty="0" smtClean="0"/>
              <a:t> af . </a:t>
            </a:r>
          </a:p>
          <a:p>
            <a:pPr>
              <a:buNone/>
            </a:pPr>
            <a:r>
              <a:rPr lang="nl-NL" sz="2600" dirty="0" smtClean="0"/>
              <a:t>(</a:t>
            </a:r>
            <a:r>
              <a:rPr lang="nl-NL" sz="2600" dirty="0" err="1" smtClean="0"/>
              <a:t>imuumsysteem</a:t>
            </a:r>
            <a:r>
              <a:rPr lang="nl-NL" sz="2600" dirty="0" smtClean="0"/>
              <a:t> is het verdedigingssysteem van het </a:t>
            </a:r>
          </a:p>
          <a:p>
            <a:pPr>
              <a:buNone/>
            </a:pPr>
            <a:r>
              <a:rPr lang="nl-NL" sz="2600" dirty="0" smtClean="0"/>
              <a:t>lichaam. Het </a:t>
            </a:r>
            <a:r>
              <a:rPr lang="nl-NL" sz="2600" dirty="0" smtClean="0"/>
              <a:t>bestrijdt </a:t>
            </a:r>
            <a:r>
              <a:rPr lang="nl-NL" sz="2600" dirty="0" smtClean="0"/>
              <a:t>indringers ( virussen, bacteriën,…) </a:t>
            </a:r>
          </a:p>
          <a:p>
            <a:pPr>
              <a:buNone/>
            </a:pPr>
            <a:r>
              <a:rPr lang="nl-NL" sz="2600" dirty="0" smtClean="0"/>
              <a:t>die in ons lichaam willen komen.)</a:t>
            </a:r>
            <a:endParaRPr lang="nl-BE" sz="2600" dirty="0" smtClean="0"/>
          </a:p>
          <a:p>
            <a:pPr>
              <a:buNone/>
            </a:pPr>
            <a:r>
              <a:rPr lang="nl-NL" sz="2600" dirty="0" smtClean="0"/>
              <a:t>Je bent seropositief als je drager bent van het HIV </a:t>
            </a:r>
          </a:p>
          <a:p>
            <a:pPr>
              <a:buNone/>
            </a:pPr>
            <a:r>
              <a:rPr lang="nl-NL" sz="2600" dirty="0" smtClean="0"/>
              <a:t>virus.</a:t>
            </a:r>
            <a:endParaRPr lang="nl-BE" sz="2600" dirty="0" smtClean="0"/>
          </a:p>
          <a:p>
            <a:endParaRPr lang="nl-BE" sz="3200" dirty="0" smtClean="0"/>
          </a:p>
          <a:p>
            <a:pPr>
              <a:buNone/>
            </a:pPr>
            <a:endParaRPr lang="nl-BE" sz="3200" dirty="0" smtClean="0"/>
          </a:p>
        </p:txBody>
      </p:sp>
      <p:sp>
        <p:nvSpPr>
          <p:cNvPr id="4" name="Actieknop: Verder of Volgende 3">
            <a:hlinkClick r:id="rId2" action="ppaction://hlinksldjump" highlightClick="1"/>
          </p:cNvPr>
          <p:cNvSpPr/>
          <p:nvPr/>
        </p:nvSpPr>
        <p:spPr>
          <a:xfrm>
            <a:off x="6948264" y="5517232"/>
            <a:ext cx="936104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2. Hoe kan je besmet raken met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 lvl="0">
              <a:buNone/>
            </a:pPr>
            <a:r>
              <a:rPr lang="nl-NL" sz="3200" dirty="0" smtClean="0"/>
              <a:t>- via seksueel contact</a:t>
            </a:r>
            <a:endParaRPr lang="nl-BE" sz="3200" dirty="0" smtClean="0"/>
          </a:p>
          <a:p>
            <a:pPr lvl="0">
              <a:buNone/>
            </a:pPr>
            <a:r>
              <a:rPr lang="nl-NL" sz="3200" dirty="0" smtClean="0"/>
              <a:t>- via bloed </a:t>
            </a:r>
            <a:endParaRPr lang="nl-BE" sz="3200" dirty="0" smtClean="0"/>
          </a:p>
          <a:p>
            <a:pPr lvl="0">
              <a:buNone/>
            </a:pPr>
            <a:r>
              <a:rPr lang="nl-NL" sz="3200" dirty="0" smtClean="0"/>
              <a:t>- van moeder op kind</a:t>
            </a:r>
            <a:endParaRPr lang="nl-BE" sz="3200" dirty="0" smtClean="0"/>
          </a:p>
          <a:p>
            <a:pPr>
              <a:buNone/>
            </a:pPr>
            <a:endParaRPr lang="nl-BE" sz="3000" dirty="0"/>
          </a:p>
        </p:txBody>
      </p:sp>
      <p:sp>
        <p:nvSpPr>
          <p:cNvPr id="5" name="Actieknop: Verder of Volgende 4">
            <a:hlinkClick r:id="rId2" action="ppaction://hlinksldjump" highlightClick="1"/>
          </p:cNvPr>
          <p:cNvSpPr/>
          <p:nvPr/>
        </p:nvSpPr>
        <p:spPr>
          <a:xfrm>
            <a:off x="7236296" y="5517232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5. Hoe kan ik mij beschermen tegen </a:t>
            </a:r>
            <a:r>
              <a:rPr lang="nl-BE" dirty="0" err="1" smtClean="0">
                <a:solidFill>
                  <a:srgbClr val="8C1B18"/>
                </a:solidFill>
              </a:rPr>
              <a:t>hiv</a:t>
            </a:r>
            <a:r>
              <a:rPr lang="nl-BE" dirty="0" smtClean="0">
                <a:solidFill>
                  <a:srgbClr val="8C1B18"/>
                </a:solidFill>
              </a:rPr>
              <a:t> en aids?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sz="3200" dirty="0" smtClean="0"/>
              <a:t>Het condoom is het enigste </a:t>
            </a:r>
          </a:p>
          <a:p>
            <a:pPr>
              <a:buNone/>
            </a:pPr>
            <a:r>
              <a:rPr lang="nl-BE" sz="3200" dirty="0" smtClean="0"/>
              <a:t>voorbehoedsmiddel dat je kan </a:t>
            </a:r>
          </a:p>
          <a:p>
            <a:pPr>
              <a:buNone/>
            </a:pPr>
            <a:r>
              <a:rPr lang="nl-BE" sz="3200" dirty="0" smtClean="0"/>
              <a:t>beschermen tegen het </a:t>
            </a:r>
            <a:r>
              <a:rPr lang="nl-BE" sz="3200" dirty="0" err="1" smtClean="0"/>
              <a:t>HIV-virus</a:t>
            </a:r>
            <a:r>
              <a:rPr lang="nl-BE" sz="3200" dirty="0" smtClean="0"/>
              <a:t>. Zorg</a:t>
            </a:r>
          </a:p>
          <a:p>
            <a:pPr>
              <a:buNone/>
            </a:pPr>
            <a:r>
              <a:rPr lang="nl-BE" sz="3200" dirty="0" smtClean="0"/>
              <a:t>er dus voor dat je de condoom juist </a:t>
            </a:r>
          </a:p>
          <a:p>
            <a:pPr>
              <a:buNone/>
            </a:pPr>
            <a:r>
              <a:rPr lang="nl-BE" sz="3200" dirty="0" smtClean="0"/>
              <a:t>gebruikt</a:t>
            </a:r>
            <a:r>
              <a:rPr lang="nl-BE" sz="3200" dirty="0" smtClean="0">
                <a:solidFill>
                  <a:srgbClr val="8C1B18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epast 7">
      <a:dk1>
        <a:srgbClr val="A91717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91717"/>
      </a:hlink>
      <a:folHlink>
        <a:srgbClr val="C0000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</TotalTime>
  <Words>410</Words>
  <Application>Microsoft Office PowerPoint</Application>
  <PresentationFormat>Diavoorstelling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Oriel</vt:lpstr>
      <vt:lpstr>Welke soa’s zijn gevaarlijk en besmettelijk? Hoe kan ik mij beschermen tegen een soa?</vt:lpstr>
      <vt:lpstr>1. Wat is hiv en aids eigenlijk?</vt:lpstr>
      <vt:lpstr>2. Hoe kan je besmet raken met hiv en aids?</vt:lpstr>
      <vt:lpstr>3. Welke symptomen kan je krijgen bij hiv en aids? </vt:lpstr>
      <vt:lpstr>4. Welke behandeling kan je krijgen tegen hiv en aids?</vt:lpstr>
      <vt:lpstr>5. Hoe kan ik mij beschermen tegen hiv en aids?</vt:lpstr>
      <vt:lpstr>1. Wat is hiv en aids eigenlijk?</vt:lpstr>
      <vt:lpstr>2. Hoe kan je besmet raken met hiv en aids?</vt:lpstr>
      <vt:lpstr>5. Hoe kan ik mij beschermen tegen hiv en aids?</vt:lpstr>
      <vt:lpstr> Fout!!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soa’s zijn gevaarlijk en besmettelijk? Hoe kan ik mij beschermen tegen een soa?</dc:title>
  <dc:creator>Callaerts</dc:creator>
  <cp:lastModifiedBy>Callaerts</cp:lastModifiedBy>
  <cp:revision>23</cp:revision>
  <dcterms:created xsi:type="dcterms:W3CDTF">2010-08-09T13:17:20Z</dcterms:created>
  <dcterms:modified xsi:type="dcterms:W3CDTF">2010-08-10T10:48:59Z</dcterms:modified>
</cp:coreProperties>
</file>