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58" r:id="rId10"/>
    <p:sldId id="260" r:id="rId11"/>
    <p:sldId id="266" r:id="rId12"/>
    <p:sldId id="267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80920" cy="1539602"/>
          </a:xfrm>
        </p:spPr>
        <p:txBody>
          <a:bodyPr>
            <a:normAutofit/>
          </a:bodyPr>
          <a:lstStyle/>
          <a:p>
            <a:pPr algn="l"/>
            <a:r>
              <a:rPr lang="nl-BE" sz="2800" dirty="0" smtClean="0"/>
              <a:t>Welke </a:t>
            </a:r>
            <a:r>
              <a:rPr lang="nl-BE" sz="2800" dirty="0" err="1" smtClean="0"/>
              <a:t>soa’s</a:t>
            </a:r>
            <a:r>
              <a:rPr lang="nl-BE" sz="2800" dirty="0" smtClean="0"/>
              <a:t> zijn gevaarlijk en besmettelijk?</a:t>
            </a:r>
            <a:br>
              <a:rPr lang="nl-BE" sz="2800" dirty="0" smtClean="0"/>
            </a:br>
            <a:r>
              <a:rPr lang="nl-BE" sz="2800" dirty="0" smtClean="0"/>
              <a:t>Hoe kan ik mij beschermen tegen een soa?</a:t>
            </a:r>
            <a:endParaRPr lang="nl-BE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23728" y="2852936"/>
            <a:ext cx="6560234" cy="1752600"/>
          </a:xfrm>
        </p:spPr>
        <p:txBody>
          <a:bodyPr>
            <a:normAutofit/>
          </a:bodyPr>
          <a:lstStyle/>
          <a:p>
            <a:r>
              <a:rPr lang="nl-BE" sz="2800" dirty="0" smtClean="0"/>
              <a:t>Chlamydia</a:t>
            </a:r>
            <a:endParaRPr lang="nl-B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2. Hoe kan je besmet raken met Chlamydia?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r>
              <a:rPr lang="nl-BE" sz="2800" dirty="0">
                <a:solidFill>
                  <a:schemeClr val="accent1"/>
                </a:solidFill>
              </a:rPr>
              <a:t>Door seksueel contact: </a:t>
            </a:r>
          </a:p>
          <a:p>
            <a:pPr lvl="1"/>
            <a:r>
              <a:rPr lang="nl-BE" sz="2400" dirty="0">
                <a:solidFill>
                  <a:schemeClr val="accent1"/>
                </a:solidFill>
              </a:rPr>
              <a:t>Contact tussen 2 slijmvliezen</a:t>
            </a:r>
          </a:p>
          <a:p>
            <a:pPr lvl="1"/>
            <a:r>
              <a:rPr lang="nl-BE" sz="2400" dirty="0">
                <a:solidFill>
                  <a:schemeClr val="accent1"/>
                </a:solidFill>
              </a:rPr>
              <a:t>Contact van een slijmvlies met vaginaal vocht, menstruatievocht, sperma of voorvocht.</a:t>
            </a:r>
          </a:p>
          <a:p>
            <a:r>
              <a:rPr lang="nl-BE" sz="2800" dirty="0" smtClean="0">
                <a:solidFill>
                  <a:schemeClr val="accent1"/>
                </a:solidFill>
              </a:rPr>
              <a:t>Van moeder kan Chlamydia </a:t>
            </a:r>
            <a:r>
              <a:rPr lang="nl-BE" sz="2800" dirty="0">
                <a:solidFill>
                  <a:schemeClr val="accent1"/>
                </a:solidFill>
              </a:rPr>
              <a:t>tijdens de geboorte worden overgedragen op het kind.</a:t>
            </a:r>
          </a:p>
          <a:p>
            <a:pPr>
              <a:buNone/>
            </a:pPr>
            <a:endParaRPr lang="nl-BE" sz="3000" dirty="0"/>
          </a:p>
        </p:txBody>
      </p:sp>
      <p:sp>
        <p:nvSpPr>
          <p:cNvPr id="5" name="Actieknop: Verder of Volgende 4">
            <a:hlinkClick r:id="rId2" action="ppaction://hlinksldjump" highlightClick="1"/>
          </p:cNvPr>
          <p:cNvSpPr/>
          <p:nvPr/>
        </p:nvSpPr>
        <p:spPr>
          <a:xfrm>
            <a:off x="6372200" y="5517232"/>
            <a:ext cx="864096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5. Hoe kan ik mij beschermen tegen Chlamydia?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De condoom kan je beschermen tegen </a:t>
            </a: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Chlamydia. Zorg er dus voor dat je deze </a:t>
            </a: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gebruikt op de juiste wijze. </a:t>
            </a:r>
            <a:endParaRPr lang="nl-BE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6700" dirty="0" smtClean="0">
                <a:solidFill>
                  <a:srgbClr val="FF0000"/>
                </a:solidFill>
              </a:rPr>
              <a:t/>
            </a:r>
            <a:br>
              <a:rPr lang="nl-BE" sz="6700" dirty="0" smtClean="0">
                <a:solidFill>
                  <a:srgbClr val="FF0000"/>
                </a:solidFill>
              </a:rPr>
            </a:br>
            <a:r>
              <a:rPr lang="nl-BE" sz="6700" dirty="0" smtClean="0">
                <a:solidFill>
                  <a:srgbClr val="FF0000"/>
                </a:solidFill>
              </a:rPr>
              <a:t>Fout!!</a:t>
            </a:r>
            <a:endParaRPr lang="nl-BE" sz="67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BE" dirty="0"/>
          </a:p>
        </p:txBody>
      </p:sp>
      <p:pic>
        <p:nvPicPr>
          <p:cNvPr id="23555" name="Picture 3" descr="C:\Users\Callaerts\AppData\Local\Microsoft\Windows\Temporary Internet Files\Content.IE5\AYO95FBY\MC9004344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3888953" cy="4073514"/>
          </a:xfrm>
          <a:prstGeom prst="rect">
            <a:avLst/>
          </a:prstGeom>
          <a:noFill/>
        </p:spPr>
      </p:pic>
      <p:sp>
        <p:nvSpPr>
          <p:cNvPr id="7" name="Actieknop: Verder of Volgende 6">
            <a:hlinkClick r:id="" action="ppaction://hlinkshowjump?jump=lastslideviewed" highlightClick="1"/>
          </p:cNvPr>
          <p:cNvSpPr/>
          <p:nvPr/>
        </p:nvSpPr>
        <p:spPr>
          <a:xfrm>
            <a:off x="6876256" y="5301208"/>
            <a:ext cx="1008112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nl-BE" dirty="0" smtClean="0"/>
              <a:t>1. Wat is chlamydia eigenlijk?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156176" y="2852936"/>
            <a:ext cx="2530624" cy="3273227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467544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Een virus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3275856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3" action="ppaction://hlinksldjump"/>
              </a:rPr>
              <a:t>Een bacterie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6084168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Een parasiet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539552" y="1772816"/>
            <a:ext cx="82809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chemeClr val="accent1">
                    <a:lumMod val="75000"/>
                  </a:schemeClr>
                </a:solidFill>
              </a:rPr>
              <a:t>Waardoor wordt Chlamydia veroorzaakt?</a:t>
            </a:r>
            <a:endParaRPr lang="nl-B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2. Hoe kan je besmet raken met Chlamydia</a:t>
            </a:r>
            <a:r>
              <a:rPr lang="nl-BE" dirty="0"/>
              <a:t>?</a:t>
            </a:r>
          </a:p>
        </p:txBody>
      </p:sp>
      <p:sp>
        <p:nvSpPr>
          <p:cNvPr id="7" name="Rechthoek 6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door seksueel contact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Via het bloed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van moeder op kind ( door zwangerschap of de geboorte)</a:t>
            </a:r>
            <a:endParaRPr lang="nl-BE" dirty="0"/>
          </a:p>
        </p:txBody>
      </p:sp>
      <p:sp>
        <p:nvSpPr>
          <p:cNvPr id="10" name="Rechthoek 9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door seksueel contact en van moeder op dochter</a:t>
            </a:r>
            <a:endParaRPr lang="nl-BE" dirty="0"/>
          </a:p>
        </p:txBody>
      </p:sp>
      <p:sp>
        <p:nvSpPr>
          <p:cNvPr id="11" name="Rechthoek 10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seksueel contact en speeksel uit te wisselen</a:t>
            </a:r>
            <a:endParaRPr lang="nl-BE" dirty="0"/>
          </a:p>
        </p:txBody>
      </p:sp>
      <p:sp>
        <p:nvSpPr>
          <p:cNvPr id="12" name="Rechthoek 11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speeksel uit te wisselen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3. Welke symptomen kan je krijgen bij Chlamydia?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 flipH="1">
            <a:off x="8686800" y="4581128"/>
            <a:ext cx="61664" cy="154503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1043608" y="2924944"/>
            <a:ext cx="352839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600" dirty="0" smtClean="0">
                <a:solidFill>
                  <a:schemeClr val="tx1"/>
                </a:solidFill>
                <a:hlinkClick r:id="" action="ppaction://hlinkshowjump?jump=nextslide"/>
              </a:rPr>
              <a:t>Bij de vrouw</a:t>
            </a:r>
            <a:endParaRPr lang="nl-BE" sz="3600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572000" y="2924944"/>
            <a:ext cx="352839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600" dirty="0" smtClean="0">
                <a:hlinkClick r:id="rId2" action="ppaction://hlinksldjump"/>
              </a:rPr>
              <a:t>Bij de man</a:t>
            </a:r>
            <a:endParaRPr lang="nl-B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BE" dirty="0" smtClean="0"/>
              <a:t>3. Welke symptomen kan je krijgen bij Chlamydia</a:t>
            </a:r>
            <a:br>
              <a:rPr lang="nl-BE" dirty="0" smtClean="0"/>
            </a:br>
            <a:endParaRPr lang="nl-BE" sz="31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BE" sz="3600" dirty="0" smtClean="0">
                <a:solidFill>
                  <a:schemeClr val="accent1"/>
                </a:solidFill>
              </a:rPr>
              <a:t>Bij de vrouw:</a:t>
            </a:r>
          </a:p>
          <a:p>
            <a:pPr>
              <a:buNone/>
            </a:pPr>
            <a:r>
              <a:rPr lang="nl-BE" sz="2400" dirty="0" smtClean="0">
                <a:solidFill>
                  <a:schemeClr val="accent1"/>
                </a:solidFill>
              </a:rPr>
              <a:t>Er zijn vaak </a:t>
            </a:r>
            <a:r>
              <a:rPr lang="nl-BE" sz="2400" dirty="0">
                <a:solidFill>
                  <a:schemeClr val="accent1"/>
                </a:solidFill>
              </a:rPr>
              <a:t>geen </a:t>
            </a:r>
            <a:r>
              <a:rPr lang="nl-BE" sz="2400" dirty="0" smtClean="0">
                <a:solidFill>
                  <a:schemeClr val="accent1"/>
                </a:solidFill>
              </a:rPr>
              <a:t>klachten. </a:t>
            </a:r>
          </a:p>
          <a:p>
            <a:pPr>
              <a:buNone/>
            </a:pPr>
            <a:r>
              <a:rPr lang="nl-BE" sz="2400" dirty="0" smtClean="0">
                <a:solidFill>
                  <a:schemeClr val="accent1"/>
                </a:solidFill>
              </a:rPr>
              <a:t>Soms komen er toch klachten voor: </a:t>
            </a:r>
            <a:endParaRPr lang="nl-BE" sz="2400" dirty="0">
              <a:solidFill>
                <a:schemeClr val="accent1"/>
              </a:solidFill>
            </a:endParaRPr>
          </a:p>
          <a:p>
            <a:pPr lvl="2"/>
            <a:r>
              <a:rPr lang="nl-BE" dirty="0">
                <a:solidFill>
                  <a:schemeClr val="accent1"/>
                </a:solidFill>
              </a:rPr>
              <a:t>Meer of andere afscheiding</a:t>
            </a:r>
          </a:p>
          <a:p>
            <a:pPr lvl="2"/>
            <a:r>
              <a:rPr lang="nl-BE" dirty="0">
                <a:solidFill>
                  <a:schemeClr val="accent1"/>
                </a:solidFill>
              </a:rPr>
              <a:t>Pijn of branderig gevoel bij het plassen</a:t>
            </a:r>
          </a:p>
          <a:p>
            <a:pPr lvl="2"/>
            <a:r>
              <a:rPr lang="nl-BE" dirty="0">
                <a:solidFill>
                  <a:schemeClr val="accent1"/>
                </a:solidFill>
              </a:rPr>
              <a:t>Pijn in de onderbuik</a:t>
            </a:r>
          </a:p>
          <a:p>
            <a:pPr lvl="2"/>
            <a:r>
              <a:rPr lang="nl-BE" dirty="0">
                <a:solidFill>
                  <a:schemeClr val="accent1"/>
                </a:solidFill>
              </a:rPr>
              <a:t>Buikpijn bij het vrijen of klaarkomen</a:t>
            </a:r>
          </a:p>
          <a:p>
            <a:pPr lvl="2"/>
            <a:r>
              <a:rPr lang="nl-BE" dirty="0">
                <a:solidFill>
                  <a:schemeClr val="accent1"/>
                </a:solidFill>
              </a:rPr>
              <a:t>Eileider ontsteking</a:t>
            </a:r>
          </a:p>
          <a:p>
            <a:pPr lvl="2"/>
            <a:r>
              <a:rPr lang="nl-BE" dirty="0">
                <a:solidFill>
                  <a:schemeClr val="accent1"/>
                </a:solidFill>
              </a:rPr>
              <a:t>bloedverlies</a:t>
            </a:r>
          </a:p>
          <a:p>
            <a:endParaRPr lang="nl-BE" dirty="0"/>
          </a:p>
        </p:txBody>
      </p:sp>
      <p:sp>
        <p:nvSpPr>
          <p:cNvPr id="4" name="Actieknop: Verder of Volgende 3">
            <a:hlinkClick r:id="" action="ppaction://hlinkshowjump?jump=previousslide" highlightClick="1"/>
          </p:cNvPr>
          <p:cNvSpPr/>
          <p:nvPr/>
        </p:nvSpPr>
        <p:spPr>
          <a:xfrm>
            <a:off x="6876256" y="5301208"/>
            <a:ext cx="936104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3. Welke symptomen kan je krijgen bij Chlamydia?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Bij de man:</a:t>
            </a:r>
          </a:p>
          <a:p>
            <a:pPr lvl="2"/>
            <a:r>
              <a:rPr lang="nl-BE" dirty="0" smtClean="0">
                <a:solidFill>
                  <a:schemeClr val="accent1"/>
                </a:solidFill>
              </a:rPr>
              <a:t>Waterige </a:t>
            </a:r>
            <a:r>
              <a:rPr lang="nl-BE" dirty="0">
                <a:solidFill>
                  <a:schemeClr val="accent1"/>
                </a:solidFill>
              </a:rPr>
              <a:t>afscheiding uit de penis</a:t>
            </a:r>
          </a:p>
          <a:p>
            <a:pPr lvl="2"/>
            <a:r>
              <a:rPr lang="nl-BE" dirty="0">
                <a:solidFill>
                  <a:schemeClr val="accent1"/>
                </a:solidFill>
              </a:rPr>
              <a:t>Pijn bij het plassen</a:t>
            </a:r>
          </a:p>
          <a:p>
            <a:pPr lvl="2"/>
            <a:r>
              <a:rPr lang="nl-BE" dirty="0">
                <a:solidFill>
                  <a:schemeClr val="accent1"/>
                </a:solidFill>
              </a:rPr>
              <a:t>Bijbalontsteking</a:t>
            </a:r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4. Welke behandeling kan je krijgen tegen Chlamydia?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/>
              <a:t>Een eenmalige antibioticakuur kan ervoor zorgen dat besmettinggevaar verdwenen is na 1 week.</a:t>
            </a:r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5. Hoe kan ik mij beschermen tegen chlamydia?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67544" y="4221088"/>
            <a:ext cx="8219256" cy="190507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  <a:r>
              <a:rPr lang="nl-BE" dirty="0" smtClean="0">
                <a:hlinkClick r:id="" action="ppaction://hlinkshowjump?jump=lastslide"/>
              </a:rPr>
              <a:t>De ring</a:t>
            </a: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E</a:t>
            </a:r>
            <a:r>
              <a:rPr lang="nl-BE" dirty="0" smtClean="0">
                <a:hlinkClick r:id="" action="ppaction://hlinkshowjump?jump=lastslide"/>
              </a:rPr>
              <a:t>en vaccinatie</a:t>
            </a:r>
            <a:endParaRPr lang="nl-BE" dirty="0"/>
          </a:p>
        </p:txBody>
      </p:sp>
      <p:sp>
        <p:nvSpPr>
          <p:cNvPr id="6" name="Rechthoek 5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Ik kan me er niet tegen beschermen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De condoom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                        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Het spiraaltje</a:t>
            </a:r>
            <a:endParaRPr lang="nl-BE" dirty="0"/>
          </a:p>
        </p:txBody>
      </p:sp>
      <p:pic>
        <p:nvPicPr>
          <p:cNvPr id="1026" name="Picture 2" descr="http://t3.gstatic.com/images?q=tbn:ANd9GcR7TB_mpdF98VIAxcFEeKMGrPcIae5W4glQaIKmpL-Z_CK5Rto&amp;t=1&amp;usg=__EJOECYNa488RxLyrj8aDK6xZHX0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060848"/>
            <a:ext cx="951378" cy="1008112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QCDJRAi-SpXUy3wGAltET5yDKgJxV11UyTi4LS2SrTCIx-uwI&amp;t=1&amp;usg=__8vWIDLT9l93mtCHduaoP4iNdEiM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2060848"/>
            <a:ext cx="1011719" cy="757437"/>
          </a:xfrm>
          <a:prstGeom prst="rect">
            <a:avLst/>
          </a:prstGeom>
          <a:noFill/>
        </p:spPr>
      </p:pic>
      <p:sp>
        <p:nvSpPr>
          <p:cNvPr id="11" name="Rechthoek 10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De pil</a:t>
            </a:r>
            <a:endParaRPr lang="nl-BE" dirty="0"/>
          </a:p>
        </p:txBody>
      </p:sp>
      <p:pic>
        <p:nvPicPr>
          <p:cNvPr id="1030" name="Picture 6" descr="http://www.sensoa.be/illustraties/SG/soa/condoo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1988840"/>
            <a:ext cx="979527" cy="615703"/>
          </a:xfrm>
          <a:prstGeom prst="rect">
            <a:avLst/>
          </a:prstGeom>
          <a:noFill/>
        </p:spPr>
      </p:pic>
      <p:pic>
        <p:nvPicPr>
          <p:cNvPr id="1032" name="Picture 8" descr="http://t3.gstatic.com/images?q=tbn:ANd9GcTzu7CKQ1qWd8SP_7PcR12R-ay-n-KzCvqTHbAkFtyeM3c0vac&amp;t=1&amp;usg=__iGTDg8NwfdhqsBo2bNK7s1F2Z_I=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3284984"/>
            <a:ext cx="1336948" cy="83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Wat is chlamydia eigenlijk?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72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Chlamydia </a:t>
            </a:r>
            <a:r>
              <a:rPr lang="nl-BE" dirty="0">
                <a:solidFill>
                  <a:schemeClr val="accent1"/>
                </a:solidFill>
              </a:rPr>
              <a:t>is een infectie die veroorzaakt </a:t>
            </a:r>
            <a:r>
              <a:rPr lang="nl-BE" dirty="0" smtClean="0">
                <a:solidFill>
                  <a:schemeClr val="accent1"/>
                </a:solidFill>
              </a:rPr>
              <a:t>wordt </a:t>
            </a: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door </a:t>
            </a:r>
            <a:r>
              <a:rPr lang="nl-BE" b="1" dirty="0">
                <a:solidFill>
                  <a:schemeClr val="accent1"/>
                </a:solidFill>
              </a:rPr>
              <a:t>een bacterie</a:t>
            </a:r>
            <a:r>
              <a:rPr lang="nl-BE" dirty="0">
                <a:solidFill>
                  <a:schemeClr val="accent1"/>
                </a:solidFill>
              </a:rPr>
              <a:t>. </a:t>
            </a:r>
          </a:p>
          <a:p>
            <a:pPr>
              <a:buNone/>
            </a:pPr>
            <a:r>
              <a:rPr lang="nl-BE" dirty="0">
                <a:solidFill>
                  <a:schemeClr val="accent1"/>
                </a:solidFill>
              </a:rPr>
              <a:t>Die bacterie nestelt zich in de slijmvliezen van de </a:t>
            </a:r>
            <a:endParaRPr lang="nl-BE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vagina</a:t>
            </a:r>
            <a:r>
              <a:rPr lang="nl-BE" dirty="0">
                <a:solidFill>
                  <a:schemeClr val="accent1"/>
                </a:solidFill>
              </a:rPr>
              <a:t>, de baarmoedermond, de plasbuis of de </a:t>
            </a:r>
            <a:endParaRPr lang="nl-BE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anus</a:t>
            </a:r>
            <a:r>
              <a:rPr lang="nl-BE" dirty="0">
                <a:solidFill>
                  <a:schemeClr val="accent1"/>
                </a:solidFill>
              </a:rPr>
              <a:t>. De infectie kan zich in het lichaam </a:t>
            </a:r>
            <a:endParaRPr lang="nl-BE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verspreiden </a:t>
            </a:r>
            <a:r>
              <a:rPr lang="nl-BE" dirty="0">
                <a:solidFill>
                  <a:schemeClr val="accent1"/>
                </a:solidFill>
              </a:rPr>
              <a:t>en voor verschillende klachten </a:t>
            </a:r>
            <a:endParaRPr lang="nl-BE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nl-BE" dirty="0" smtClean="0">
                <a:solidFill>
                  <a:schemeClr val="accent1"/>
                </a:solidFill>
              </a:rPr>
              <a:t>zorgen</a:t>
            </a:r>
            <a:r>
              <a:rPr lang="nl-BE" dirty="0"/>
              <a:t>.</a:t>
            </a:r>
          </a:p>
        </p:txBody>
      </p:sp>
      <p:sp>
        <p:nvSpPr>
          <p:cNvPr id="4" name="Actieknop: Verder of Volgende 3">
            <a:hlinkClick r:id="rId2" action="ppaction://hlinksldjump" highlightClick="1"/>
          </p:cNvPr>
          <p:cNvSpPr/>
          <p:nvPr/>
        </p:nvSpPr>
        <p:spPr>
          <a:xfrm>
            <a:off x="6516216" y="5517232"/>
            <a:ext cx="936104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epast 9">
      <a:dk1>
        <a:sysClr val="windowText" lastClr="000000"/>
      </a:dk1>
      <a:lt1>
        <a:sysClr val="window" lastClr="FFFFFF"/>
      </a:lt1>
      <a:dk2>
        <a:srgbClr val="DD7E0E"/>
      </a:dk2>
      <a:lt2>
        <a:srgbClr val="FEFAC9"/>
      </a:lt2>
      <a:accent1>
        <a:srgbClr val="6DAA2D"/>
      </a:accent1>
      <a:accent2>
        <a:srgbClr val="00B0F0"/>
      </a:accent2>
      <a:accent3>
        <a:srgbClr val="F3A447"/>
      </a:accent3>
      <a:accent4>
        <a:srgbClr val="DD7E0E"/>
      </a:accent4>
      <a:accent5>
        <a:srgbClr val="DFCE04"/>
      </a:accent5>
      <a:accent6>
        <a:srgbClr val="FBEF59"/>
      </a:accent6>
      <a:hlink>
        <a:srgbClr val="365516"/>
      </a:hlink>
      <a:folHlink>
        <a:srgbClr val="365516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</TotalTime>
  <Words>354</Words>
  <Application>Microsoft Office PowerPoint</Application>
  <PresentationFormat>Diavoorstelling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Oriel</vt:lpstr>
      <vt:lpstr>Welke soa’s zijn gevaarlijk en besmettelijk? Hoe kan ik mij beschermen tegen een soa?</vt:lpstr>
      <vt:lpstr>1. Wat is chlamydia eigenlijk?</vt:lpstr>
      <vt:lpstr>2. Hoe kan je besmet raken met Chlamydia?</vt:lpstr>
      <vt:lpstr>3. Welke symptomen kan je krijgen bij Chlamydia?</vt:lpstr>
      <vt:lpstr>3. Welke symptomen kan je krijgen bij Chlamydia </vt:lpstr>
      <vt:lpstr>3. Welke symptomen kan je krijgen bij Chlamydia?</vt:lpstr>
      <vt:lpstr>4. Welke behandeling kan je krijgen tegen Chlamydia?</vt:lpstr>
      <vt:lpstr>5. Hoe kan ik mij beschermen tegen chlamydia?</vt:lpstr>
      <vt:lpstr>1. Wat is chlamydia eigenlijk?</vt:lpstr>
      <vt:lpstr>2. Hoe kan je besmet raken met Chlamydia?</vt:lpstr>
      <vt:lpstr>5. Hoe kan ik mij beschermen tegen Chlamydia?</vt:lpstr>
      <vt:lpstr> Fout!!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Welke soa’s zijn gevaarlijk en besmettelijk? Hoe kan ik mij beschermen tegen een soa?</dc:title>
  <dc:creator>Callaerts</dc:creator>
  <cp:lastModifiedBy>Callaerts</cp:lastModifiedBy>
  <cp:revision>18</cp:revision>
  <dcterms:created xsi:type="dcterms:W3CDTF">2010-08-09T13:17:20Z</dcterms:created>
  <dcterms:modified xsi:type="dcterms:W3CDTF">2010-08-10T11:00:31Z</dcterms:modified>
</cp:coreProperties>
</file>