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AF7E-7B71-4826-AE90-65C0E0979940}" type="datetimeFigureOut">
              <a:rPr lang="nl-BE" smtClean="0"/>
              <a:t>25/02/2011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6633-4160-4683-A5D9-9941A379EE68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Een bloemlezing van de activiteiten van dag 5…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62" name="Picture 38" descr="C:\Users\Public\Pictures\SKI 2011\CIMG1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81763" y="7073900"/>
            <a:ext cx="19507201" cy="14630400"/>
          </a:xfrm>
          <a:prstGeom prst="rect">
            <a:avLst/>
          </a:prstGeom>
          <a:noFill/>
        </p:spPr>
      </p:pic>
      <p:pic>
        <p:nvPicPr>
          <p:cNvPr id="1063" name="Picture 39" descr="C:\Users\Public\Pictures\SKI 2011\CIMG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52100" y="8374063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6" descr="C:\Users\Public\Pictures\SKI 2011\DSC02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5" descr="C:\Users\Public\Pictures\SKI 2011\DSC02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4" descr="C:\Users\Public\Pictures\SKI 2011\DSC02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855663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2" descr="C:\Users\Public\Pictures\SKI 2011\DSC02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0" descr="C:\Users\Public\Pictures\SKI 2011\DSC0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048000" cy="406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17" descr="C:\Users\Public\Pictures\SKI 2011\DSC02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3" descr="C:\Users\Public\Pictures\SKI 2011\CIMG1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5" descr="C:\Users\Public\Pictures\SKI 2011\CIMG1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4" descr="C:\Users\Public\Pictures\SKI 2011\CIMG1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7" descr="C:\Users\Public\Pictures\SKI 2011\CIMG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6" descr="C:\Users\Public\Pictures\SKI 2011\CIMG1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2" descr="C:\Users\Public\Pictures\SKI 2011\DSC02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1" descr="C:\Users\Public\Pictures\SKI 2011\DSC02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5" descr="C:\Users\Public\Pictures\SKI 2011\CIMG1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0" descr="C:\Users\Public\Pictures\SKI 2011\DSC02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9" descr="C:\Users\Public\Pictures\SKI 2011\DSC02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8" descr="C:\Users\Public\Pictures\SKI 2011\DSC02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Diavoorstelling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Een bloemlezing van de activiteiten van dag 5…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Kathleen Demolder</dc:creator>
  <cp:lastModifiedBy>Kathleen Demolder</cp:lastModifiedBy>
  <cp:revision>2</cp:revision>
  <dcterms:created xsi:type="dcterms:W3CDTF">2011-02-25T19:25:48Z</dcterms:created>
  <dcterms:modified xsi:type="dcterms:W3CDTF">2011-02-25T19:38:53Z</dcterms:modified>
</cp:coreProperties>
</file>