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701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01068-AB45-4991-846E-B7DF99530BD5}" type="datetimeFigureOut">
              <a:rPr lang="nl-BE" smtClean="0"/>
              <a:t>22/02/2011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8D47-5F24-4279-A3A0-3AE7926CD018}" type="slidenum">
              <a:rPr lang="nl-BE" smtClean="0"/>
              <a:t>‹nr.›</a:t>
            </a:fld>
            <a:endParaRPr lang="nl-BE"/>
          </a:p>
        </p:txBody>
      </p:sp>
      <p:sp>
        <p:nvSpPr>
          <p:cNvPr id="10" name="Rechthoe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01068-AB45-4991-846E-B7DF99530BD5}" type="datetimeFigureOut">
              <a:rPr lang="nl-BE" smtClean="0"/>
              <a:t>22/02/2011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8D47-5F24-4279-A3A0-3AE7926CD01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01068-AB45-4991-846E-B7DF99530BD5}" type="datetimeFigureOut">
              <a:rPr lang="nl-BE" smtClean="0"/>
              <a:t>22/02/2011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8D47-5F24-4279-A3A0-3AE7926CD01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01068-AB45-4991-846E-B7DF99530BD5}" type="datetimeFigureOut">
              <a:rPr lang="nl-BE" smtClean="0"/>
              <a:t>22/02/2011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8D47-5F24-4279-A3A0-3AE7926CD01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01068-AB45-4991-846E-B7DF99530BD5}" type="datetimeFigureOut">
              <a:rPr lang="nl-BE" smtClean="0"/>
              <a:t>22/02/2011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8D47-5F24-4279-A3A0-3AE7926CD018}" type="slidenum">
              <a:rPr lang="nl-BE" smtClean="0"/>
              <a:t>‹nr.›</a:t>
            </a:fld>
            <a:endParaRPr lang="nl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01068-AB45-4991-846E-B7DF99530BD5}" type="datetimeFigureOut">
              <a:rPr lang="nl-BE" smtClean="0"/>
              <a:t>22/02/2011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8D47-5F24-4279-A3A0-3AE7926CD01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01068-AB45-4991-846E-B7DF99530BD5}" type="datetimeFigureOut">
              <a:rPr lang="nl-BE" smtClean="0"/>
              <a:t>22/02/2011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8D47-5F24-4279-A3A0-3AE7926CD01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01068-AB45-4991-846E-B7DF99530BD5}" type="datetimeFigureOut">
              <a:rPr lang="nl-BE" smtClean="0"/>
              <a:t>22/02/2011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8D47-5F24-4279-A3A0-3AE7926CD01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01068-AB45-4991-846E-B7DF99530BD5}" type="datetimeFigureOut">
              <a:rPr lang="nl-BE" smtClean="0"/>
              <a:t>22/02/2011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8D47-5F24-4279-A3A0-3AE7926CD01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01068-AB45-4991-846E-B7DF99530BD5}" type="datetimeFigureOut">
              <a:rPr lang="nl-BE" smtClean="0"/>
              <a:t>22/02/2011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8D47-5F24-4279-A3A0-3AE7926CD018}" type="slidenum">
              <a:rPr lang="nl-BE" smtClean="0"/>
              <a:t>‹nr.›</a:t>
            </a:fld>
            <a:endParaRPr lang="nl-BE"/>
          </a:p>
        </p:txBody>
      </p:sp>
      <p:sp>
        <p:nvSpPr>
          <p:cNvPr id="12" name="Rechthoe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3E01068-AB45-4991-846E-B7DF99530BD5}" type="datetimeFigureOut">
              <a:rPr lang="nl-BE" smtClean="0"/>
              <a:t>22/02/2011</a:t>
            </a:fld>
            <a:endParaRPr lang="nl-BE"/>
          </a:p>
        </p:txBody>
      </p:sp>
      <p:sp>
        <p:nvSpPr>
          <p:cNvPr id="11" name="Rechthoe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6B38D47-5F24-4279-A3A0-3AE7926CD018}" type="slidenum">
              <a:rPr lang="nl-BE" smtClean="0"/>
              <a:t>‹nr.›</a:t>
            </a:fld>
            <a:endParaRPr lang="nl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hthoe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3E01068-AB45-4991-846E-B7DF99530BD5}" type="datetimeFigureOut">
              <a:rPr lang="nl-BE" smtClean="0"/>
              <a:t>22/02/2011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6B38D47-5F24-4279-A3A0-3AE7926CD018}" type="slidenum">
              <a:rPr lang="nl-BE" smtClean="0"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Dag 2!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 dirty="0"/>
          </a:p>
        </p:txBody>
      </p:sp>
      <p:pic>
        <p:nvPicPr>
          <p:cNvPr id="1026" name="Picture 2" descr="C:\Users\Kathleen\Desktop\foto's dag 2\DSC0264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573016"/>
            <a:ext cx="3847976" cy="28859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Lekkere pizza!</a:t>
            </a:r>
            <a:endParaRPr lang="nl-BE" dirty="0"/>
          </a:p>
        </p:txBody>
      </p:sp>
      <p:pic>
        <p:nvPicPr>
          <p:cNvPr id="2050" name="Picture 2" descr="C:\Users\Kathleen\Desktop\foto's dag 2\DSC0264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488016" y="1774825"/>
            <a:ext cx="6167967" cy="4625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Met mes en vork…</a:t>
            </a:r>
            <a:endParaRPr lang="nl-BE" dirty="0"/>
          </a:p>
        </p:txBody>
      </p:sp>
      <p:pic>
        <p:nvPicPr>
          <p:cNvPr id="3074" name="Picture 2" descr="C:\Users\Kathleen\Desktop\foto's dag 2\DSC0264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488016" y="1774825"/>
            <a:ext cx="6167967" cy="4625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Dat heeft gesmaakt…</a:t>
            </a:r>
            <a:endParaRPr lang="nl-BE" dirty="0"/>
          </a:p>
        </p:txBody>
      </p:sp>
      <p:pic>
        <p:nvPicPr>
          <p:cNvPr id="4098" name="Picture 2" descr="C:\Users\Kathleen\Desktop\foto's dag 2\DSC0264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488016" y="1774825"/>
            <a:ext cx="6167967" cy="4625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Nu nog een </a:t>
            </a:r>
            <a:r>
              <a:rPr lang="nl-BE" dirty="0" err="1" smtClean="0"/>
              <a:t>dessertje</a:t>
            </a:r>
            <a:r>
              <a:rPr lang="nl-BE" dirty="0" smtClean="0"/>
              <a:t>!</a:t>
            </a:r>
            <a:endParaRPr lang="nl-BE" dirty="0"/>
          </a:p>
        </p:txBody>
      </p:sp>
      <p:pic>
        <p:nvPicPr>
          <p:cNvPr id="5122" name="Picture 2" descr="C:\Users\Kathleen\Desktop\foto's dag 2\DSC0264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488016" y="1774825"/>
            <a:ext cx="6167967" cy="4625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Tot morgen!</a:t>
            </a:r>
            <a:endParaRPr lang="nl-BE" dirty="0"/>
          </a:p>
        </p:txBody>
      </p:sp>
      <p:pic>
        <p:nvPicPr>
          <p:cNvPr id="6146" name="Picture 2" descr="C:\Users\Kathleen\Desktop\foto's dag 2\DSC02645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488016" y="1774825"/>
            <a:ext cx="6167967" cy="4625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</TotalTime>
  <Words>23</Words>
  <Application>Microsoft Office PowerPoint</Application>
  <PresentationFormat>Diavoorstelling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Module</vt:lpstr>
      <vt:lpstr>Dag 2!</vt:lpstr>
      <vt:lpstr>Lekkere pizza!</vt:lpstr>
      <vt:lpstr>Met mes en vork…</vt:lpstr>
      <vt:lpstr>Dat heeft gesmaakt…</vt:lpstr>
      <vt:lpstr>Nu nog een dessertje!</vt:lpstr>
      <vt:lpstr>Tot morgen!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Dag 2!</dc:title>
  <dc:creator>Kathleen Demolder</dc:creator>
  <cp:lastModifiedBy>Kathleen Demolder</cp:lastModifiedBy>
  <cp:revision>1</cp:revision>
  <dcterms:created xsi:type="dcterms:W3CDTF">2011-02-22T18:50:14Z</dcterms:created>
  <dcterms:modified xsi:type="dcterms:W3CDTF">2011-02-22T18:58:20Z</dcterms:modified>
</cp:coreProperties>
</file>