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96EA-813A-4FE0-8E40-850B69B6C7A0}" type="datetimeFigureOut">
              <a:rPr lang="nl-NL" smtClean="0"/>
              <a:t>25-10-2011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BC03-F462-429B-A1EE-BC65DB95B392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96EA-813A-4FE0-8E40-850B69B6C7A0}" type="datetimeFigureOut">
              <a:rPr lang="nl-NL" smtClean="0"/>
              <a:t>25-10-2011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BC03-F462-429B-A1EE-BC65DB95B39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96EA-813A-4FE0-8E40-850B69B6C7A0}" type="datetimeFigureOut">
              <a:rPr lang="nl-NL" smtClean="0"/>
              <a:t>25-10-2011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BC03-F462-429B-A1EE-BC65DB95B39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96EA-813A-4FE0-8E40-850B69B6C7A0}" type="datetimeFigureOut">
              <a:rPr lang="nl-NL" smtClean="0"/>
              <a:t>25-10-2011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BC03-F462-429B-A1EE-BC65DB95B39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96EA-813A-4FE0-8E40-850B69B6C7A0}" type="datetimeFigureOut">
              <a:rPr lang="nl-NL" smtClean="0"/>
              <a:t>25-10-2011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182BC03-F462-429B-A1EE-BC65DB95B392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96EA-813A-4FE0-8E40-850B69B6C7A0}" type="datetimeFigureOut">
              <a:rPr lang="nl-NL" smtClean="0"/>
              <a:t>25-10-2011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BC03-F462-429B-A1EE-BC65DB95B39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96EA-813A-4FE0-8E40-850B69B6C7A0}" type="datetimeFigureOut">
              <a:rPr lang="nl-NL" smtClean="0"/>
              <a:t>25-10-2011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BC03-F462-429B-A1EE-BC65DB95B39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96EA-813A-4FE0-8E40-850B69B6C7A0}" type="datetimeFigureOut">
              <a:rPr lang="nl-NL" smtClean="0"/>
              <a:t>25-10-2011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BC03-F462-429B-A1EE-BC65DB95B39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96EA-813A-4FE0-8E40-850B69B6C7A0}" type="datetimeFigureOut">
              <a:rPr lang="nl-NL" smtClean="0"/>
              <a:t>25-10-2011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BC03-F462-429B-A1EE-BC65DB95B39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96EA-813A-4FE0-8E40-850B69B6C7A0}" type="datetimeFigureOut">
              <a:rPr lang="nl-NL" smtClean="0"/>
              <a:t>25-10-2011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BC03-F462-429B-A1EE-BC65DB95B39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nl-N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 op het pictogram als u een afbeelding wilt toevoegen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96EA-813A-4FE0-8E40-850B69B6C7A0}" type="datetimeFigureOut">
              <a:rPr lang="nl-NL" smtClean="0"/>
              <a:t>25-10-2011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BC03-F462-429B-A1EE-BC65DB95B39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B6696EA-813A-4FE0-8E40-850B69B6C7A0}" type="datetimeFigureOut">
              <a:rPr lang="nl-NL" smtClean="0"/>
              <a:t>25-10-2011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182BC03-F462-429B-A1EE-BC65DB95B392}" type="slidenum">
              <a:rPr lang="nl-NL" smtClean="0"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 rot="19913438">
            <a:off x="-143722" y="239447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 smtClean="0"/>
              <a:t>Dit is mijn </a:t>
            </a:r>
            <a:r>
              <a:rPr lang="nl-BE" sz="4400" dirty="0" err="1" smtClean="0"/>
              <a:t>ppt</a:t>
            </a:r>
            <a:r>
              <a:rPr lang="nl-BE" sz="4400" dirty="0" smtClean="0"/>
              <a:t> over de World </a:t>
            </a:r>
            <a:r>
              <a:rPr lang="nl-BE" sz="4400" dirty="0" err="1" smtClean="0"/>
              <a:t>Press</a:t>
            </a:r>
            <a:r>
              <a:rPr lang="nl-BE" sz="4400" dirty="0" smtClean="0"/>
              <a:t> </a:t>
            </a:r>
            <a:endParaRPr lang="nl-NL" sz="4400" dirty="0"/>
          </a:p>
        </p:txBody>
      </p:sp>
      <p:sp>
        <p:nvSpPr>
          <p:cNvPr id="5" name="Tekstvak 4"/>
          <p:cNvSpPr txBox="1"/>
          <p:nvPr/>
        </p:nvSpPr>
        <p:spPr>
          <a:xfrm>
            <a:off x="6286512" y="6211669"/>
            <a:ext cx="2857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Sorry voor de schokkende</a:t>
            </a:r>
            <a:br>
              <a:rPr lang="nl-BE" dirty="0" smtClean="0"/>
            </a:br>
            <a:r>
              <a:rPr lang="nl-BE" dirty="0" smtClean="0"/>
              <a:t>beelden.</a:t>
            </a:r>
            <a:endParaRPr lang="nl-N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worldpressphoto19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2500306"/>
            <a:ext cx="5072098" cy="3651911"/>
          </a:xfrm>
        </p:spPr>
      </p:pic>
      <p:sp>
        <p:nvSpPr>
          <p:cNvPr id="5" name="Tekstvak 4"/>
          <p:cNvSpPr txBox="1"/>
          <p:nvPr/>
        </p:nvSpPr>
        <p:spPr>
          <a:xfrm>
            <a:off x="1928794" y="1071546"/>
            <a:ext cx="6000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1972: Kinderen lopen weg van de plaats waar per ongeluk napalm is gedropt in Vietnam. Misschien wel de beroemdste foto ter wereld.</a:t>
            </a:r>
            <a:endParaRPr lang="nl-N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worldpressphoto19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2013894"/>
            <a:ext cx="5857896" cy="3957334"/>
          </a:xfrm>
        </p:spPr>
      </p:pic>
      <p:sp>
        <p:nvSpPr>
          <p:cNvPr id="5" name="Tekstvak 4"/>
          <p:cNvSpPr txBox="1"/>
          <p:nvPr/>
        </p:nvSpPr>
        <p:spPr>
          <a:xfrm>
            <a:off x="785786" y="1214422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1980: Hongersnood in </a:t>
            </a:r>
            <a:r>
              <a:rPr lang="nl-NL" dirty="0" err="1" smtClean="0"/>
              <a:t>Uganda</a:t>
            </a:r>
            <a:r>
              <a:rPr lang="nl-NL" dirty="0" smtClean="0"/>
              <a:t>.</a:t>
            </a:r>
            <a:endParaRPr lang="nl-N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worldpressphoto198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357430"/>
            <a:ext cx="6111980" cy="3952413"/>
          </a:xfrm>
        </p:spPr>
      </p:pic>
      <p:sp>
        <p:nvSpPr>
          <p:cNvPr id="5" name="Tekstvak 4"/>
          <p:cNvSpPr txBox="1"/>
          <p:nvPr/>
        </p:nvSpPr>
        <p:spPr>
          <a:xfrm>
            <a:off x="1785918" y="1142984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1989: Protest op het </a:t>
            </a:r>
            <a:r>
              <a:rPr lang="nl-NL" dirty="0" err="1" smtClean="0"/>
              <a:t>Tiananmen</a:t>
            </a:r>
            <a:r>
              <a:rPr lang="nl-NL" dirty="0" smtClean="0"/>
              <a:t> plein in Peking.</a:t>
            </a:r>
            <a:endParaRPr lang="nl-N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worldpressphoto20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857364"/>
            <a:ext cx="6083149" cy="3714776"/>
          </a:xfrm>
        </p:spPr>
      </p:pic>
      <p:sp>
        <p:nvSpPr>
          <p:cNvPr id="5" name="Tekstvak 4"/>
          <p:cNvSpPr txBox="1"/>
          <p:nvPr/>
        </p:nvSpPr>
        <p:spPr>
          <a:xfrm>
            <a:off x="2143108" y="857232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2004: </a:t>
            </a:r>
            <a:r>
              <a:rPr lang="nl-NL" dirty="0" err="1" smtClean="0"/>
              <a:t>Tsunami</a:t>
            </a:r>
            <a:r>
              <a:rPr lang="nl-NL" dirty="0" smtClean="0"/>
              <a:t> in Indonesië.</a:t>
            </a:r>
            <a:endParaRPr lang="nl-N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worldpressphoto20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857364"/>
            <a:ext cx="5972724" cy="4479543"/>
          </a:xfrm>
        </p:spPr>
      </p:pic>
      <p:sp>
        <p:nvSpPr>
          <p:cNvPr id="5" name="Tekstvak 4"/>
          <p:cNvSpPr txBox="1"/>
          <p:nvPr/>
        </p:nvSpPr>
        <p:spPr>
          <a:xfrm>
            <a:off x="4572000" y="64291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2006: Oorlog in Libanon.</a:t>
            </a:r>
            <a:endParaRPr lang="nl-NL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ppunt">
  <a:themeElements>
    <a:clrScheme name="Overvloed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Toppunt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ppunt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</TotalTime>
  <Words>65</Words>
  <Application>Microsoft Office PowerPoint</Application>
  <PresentationFormat>Diavoorstelling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Toppunt</vt:lpstr>
      <vt:lpstr>Dia 1</vt:lpstr>
      <vt:lpstr>Dia 2</vt:lpstr>
      <vt:lpstr>Dia 3</vt:lpstr>
      <vt:lpstr>Dia 4</vt:lpstr>
      <vt:lpstr>Dia 5</vt:lpstr>
      <vt:lpstr>Dia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l.dierickx</dc:creator>
  <cp:lastModifiedBy>l.dierickx</cp:lastModifiedBy>
  <cp:revision>2</cp:revision>
  <dcterms:created xsi:type="dcterms:W3CDTF">2011-10-25T11:29:05Z</dcterms:created>
  <dcterms:modified xsi:type="dcterms:W3CDTF">2011-10-25T11:45:18Z</dcterms:modified>
</cp:coreProperties>
</file>