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0" r:id="rId5"/>
    <p:sldId id="257" r:id="rId6"/>
    <p:sldId id="261" r:id="rId7"/>
    <p:sldId id="262" r:id="rId8"/>
    <p:sldId id="263" r:id="rId9"/>
    <p:sldId id="258" r:id="rId10"/>
    <p:sldId id="259" r:id="rId11"/>
    <p:sldId id="264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2" autoAdjust="0"/>
    <p:restoredTop sz="94660"/>
  </p:normalViewPr>
  <p:slideViewPr>
    <p:cSldViewPr>
      <p:cViewPr varScale="1">
        <p:scale>
          <a:sx n="87" d="100"/>
          <a:sy n="87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48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056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731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204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790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2161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912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734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882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921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6053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2605F-572B-4BBF-91C0-40ABD58C1A37}" type="datetimeFigureOut">
              <a:rPr lang="nl-BE" smtClean="0"/>
              <a:t>17/03/2013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5655-97B4-4005-AB47-90EFB6DFF60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555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Zwitserland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 smtClean="0"/>
              <a:t>Zermatt</a:t>
            </a:r>
            <a:endParaRPr lang="nl-BE" dirty="0" smtClean="0"/>
          </a:p>
          <a:p>
            <a:r>
              <a:rPr lang="nl-BE" dirty="0" smtClean="0"/>
              <a:t>6/04-13/04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89195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skigebied</a:t>
            </a:r>
            <a:endParaRPr lang="nl-B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339" y="1776992"/>
            <a:ext cx="3639823" cy="4468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107" y="1769831"/>
            <a:ext cx="2088232" cy="4468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345" y="1769831"/>
            <a:ext cx="1565762" cy="447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2" y="1776992"/>
            <a:ext cx="1831577" cy="4468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488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geld</a:t>
            </a:r>
            <a:endParaRPr lang="nl-BE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78225"/>
            <a:ext cx="6534672" cy="4183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83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zermatt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BE" dirty="0" smtClean="0"/>
              <a:t>De stad met de </a:t>
            </a:r>
            <a:r>
              <a:rPr lang="nl-BE" dirty="0" err="1" smtClean="0"/>
              <a:t>toblerone</a:t>
            </a:r>
            <a:r>
              <a:rPr lang="nl-BE" dirty="0" smtClean="0"/>
              <a:t> berg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9" b="13115"/>
          <a:stretch/>
        </p:blipFill>
        <p:spPr>
          <a:xfrm>
            <a:off x="2195736" y="2564904"/>
            <a:ext cx="4713413" cy="346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412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zermatt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Autovrije stad</a:t>
            </a:r>
          </a:p>
          <a:p>
            <a:r>
              <a:rPr lang="nl-BE" dirty="0" smtClean="0"/>
              <a:t>Enkel bereikbaar met de trein</a:t>
            </a:r>
          </a:p>
          <a:p>
            <a:r>
              <a:rPr lang="nl-BE" dirty="0" smtClean="0"/>
              <a:t>Skigebied met km pistes</a:t>
            </a:r>
          </a:p>
          <a:p>
            <a:r>
              <a:rPr lang="nl-BE" dirty="0" smtClean="0"/>
              <a:t>De stad van de </a:t>
            </a:r>
            <a:r>
              <a:rPr lang="nl-BE" dirty="0" err="1" smtClean="0"/>
              <a:t>matterhorn</a:t>
            </a:r>
            <a:r>
              <a:rPr lang="nl-BE" dirty="0" smtClean="0"/>
              <a:t>= </a:t>
            </a:r>
            <a:r>
              <a:rPr lang="nl-BE" dirty="0" err="1" smtClean="0"/>
              <a:t>tobleroneberg</a:t>
            </a:r>
            <a:endParaRPr lang="nl-BE" dirty="0" smtClean="0"/>
          </a:p>
          <a:p>
            <a:r>
              <a:rPr lang="nl-BE" dirty="0" smtClean="0"/>
              <a:t>Gezellige winkelstraat</a:t>
            </a:r>
          </a:p>
          <a:p>
            <a:r>
              <a:rPr lang="nl-BE" dirty="0" smtClean="0"/>
              <a:t>Gezellige restaurantjes </a:t>
            </a:r>
            <a:r>
              <a:rPr lang="nl-BE" dirty="0" err="1" smtClean="0"/>
              <a:t>vb</a:t>
            </a:r>
            <a:r>
              <a:rPr lang="nl-BE" dirty="0" smtClean="0"/>
              <a:t>: </a:t>
            </a:r>
            <a:r>
              <a:rPr lang="nl-BE" dirty="0" err="1" smtClean="0"/>
              <a:t>roma</a:t>
            </a:r>
            <a:r>
              <a:rPr lang="nl-BE" dirty="0" smtClean="0"/>
              <a:t>, </a:t>
            </a:r>
            <a:r>
              <a:rPr lang="nl-BE" dirty="0" err="1" smtClean="0"/>
              <a:t>stockhorn</a:t>
            </a:r>
            <a:r>
              <a:rPr lang="nl-BE" dirty="0" smtClean="0"/>
              <a:t>, </a:t>
            </a:r>
            <a:r>
              <a:rPr lang="nl-BE" dirty="0" err="1" smtClean="0"/>
              <a:t>old-zermatt</a:t>
            </a:r>
            <a:r>
              <a:rPr lang="nl-BE" dirty="0" smtClean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43072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slaapplaats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Appartementen artist</a:t>
            </a:r>
          </a:p>
          <a:p>
            <a:r>
              <a:rPr lang="nl-BE" dirty="0" smtClean="0"/>
              <a:t>100m van de skilift</a:t>
            </a:r>
          </a:p>
          <a:p>
            <a:r>
              <a:rPr lang="nl-BE" dirty="0" smtClean="0"/>
              <a:t>300m van de winkelstraat</a:t>
            </a:r>
          </a:p>
          <a:p>
            <a:r>
              <a:rPr lang="nl-BE" dirty="0" smtClean="0"/>
              <a:t>150m tot aan restaurantjes</a:t>
            </a:r>
          </a:p>
          <a:p>
            <a:r>
              <a:rPr lang="nl-BE" dirty="0" smtClean="0"/>
              <a:t>Gezellige baas</a:t>
            </a:r>
          </a:p>
          <a:p>
            <a:r>
              <a:rPr lang="nl-BE" dirty="0" smtClean="0"/>
              <a:t>6nachten-&gt; 749CHF = €610,29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605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Eten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Ontbijt-&gt; 12CHF x 6 = 72CHF = 58,67</a:t>
            </a:r>
          </a:p>
          <a:p>
            <a:r>
              <a:rPr lang="nl-BE" dirty="0" smtClean="0"/>
              <a:t>Middagmaal + avondeten op restaurant  </a:t>
            </a:r>
          </a:p>
          <a:p>
            <a:r>
              <a:rPr lang="nl-BE" dirty="0" smtClean="0"/>
              <a:t>Geld voor middag- en avondeten</a:t>
            </a:r>
          </a:p>
          <a:p>
            <a:pPr marL="0" indent="0">
              <a:buNone/>
            </a:pPr>
            <a:r>
              <a:rPr lang="nl-BE" dirty="0"/>
              <a:t> </a:t>
            </a:r>
            <a:r>
              <a:rPr lang="nl-BE" dirty="0" smtClean="0"/>
              <a:t>       = CHF488,91= €398,36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63059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vervoer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Van </a:t>
            </a:r>
            <a:r>
              <a:rPr lang="nl-BE" dirty="0" err="1" smtClean="0"/>
              <a:t>lille</a:t>
            </a:r>
            <a:r>
              <a:rPr lang="nl-BE" dirty="0" smtClean="0"/>
              <a:t> naar </a:t>
            </a:r>
            <a:r>
              <a:rPr lang="nl-BE" dirty="0" err="1" smtClean="0"/>
              <a:t>zermatt</a:t>
            </a:r>
            <a:r>
              <a:rPr lang="nl-BE" dirty="0" smtClean="0"/>
              <a:t> met de trein</a:t>
            </a:r>
          </a:p>
          <a:p>
            <a:r>
              <a:rPr lang="nl-BE" dirty="0" smtClean="0"/>
              <a:t>1 overstap in </a:t>
            </a:r>
            <a:r>
              <a:rPr lang="nl-BE" dirty="0" err="1" smtClean="0"/>
              <a:t>visp</a:t>
            </a:r>
            <a:endParaRPr lang="nl-BE" dirty="0" smtClean="0"/>
          </a:p>
          <a:p>
            <a:r>
              <a:rPr lang="nl-BE" dirty="0" smtClean="0"/>
              <a:t>De trein kost 259,95euro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3624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vertrek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Lille </a:t>
            </a:r>
            <a:r>
              <a:rPr lang="nl-BE" dirty="0" err="1" smtClean="0"/>
              <a:t>europe</a:t>
            </a:r>
            <a:endParaRPr lang="nl-BE" dirty="0" smtClean="0"/>
          </a:p>
          <a:p>
            <a:r>
              <a:rPr lang="nl-BE" dirty="0" smtClean="0"/>
              <a:t>Trein vertrekt om 9u57</a:t>
            </a:r>
          </a:p>
          <a:p>
            <a:r>
              <a:rPr lang="nl-BE" dirty="0" smtClean="0"/>
              <a:t>Tussenstop in </a:t>
            </a:r>
            <a:r>
              <a:rPr lang="nl-BE" dirty="0" err="1" smtClean="0"/>
              <a:t>visp</a:t>
            </a:r>
            <a:r>
              <a:rPr lang="nl-BE" dirty="0" smtClean="0"/>
              <a:t> om 16u57-17u10</a:t>
            </a:r>
          </a:p>
          <a:p>
            <a:r>
              <a:rPr lang="nl-BE" dirty="0" smtClean="0"/>
              <a:t>Aankomst in </a:t>
            </a:r>
            <a:r>
              <a:rPr lang="nl-BE" dirty="0" err="1" smtClean="0"/>
              <a:t>zermatt</a:t>
            </a:r>
            <a:r>
              <a:rPr lang="nl-BE" dirty="0" smtClean="0"/>
              <a:t> om 18u13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23205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terugreis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Zermatt</a:t>
            </a:r>
            <a:endParaRPr lang="nl-BE" dirty="0" smtClean="0"/>
          </a:p>
          <a:p>
            <a:r>
              <a:rPr lang="nl-BE" dirty="0" smtClean="0"/>
              <a:t>Trein vertrekt om 11u39</a:t>
            </a:r>
          </a:p>
          <a:p>
            <a:r>
              <a:rPr lang="nl-BE" dirty="0" smtClean="0"/>
              <a:t>Tussenstop in </a:t>
            </a:r>
            <a:r>
              <a:rPr lang="nl-BE" dirty="0" err="1" smtClean="0"/>
              <a:t>visp</a:t>
            </a:r>
            <a:r>
              <a:rPr lang="nl-BE" dirty="0" smtClean="0"/>
              <a:t> 12u47-13u02</a:t>
            </a:r>
          </a:p>
          <a:p>
            <a:r>
              <a:rPr lang="nl-BE" dirty="0" smtClean="0"/>
              <a:t>Aankomst in </a:t>
            </a:r>
            <a:r>
              <a:rPr lang="nl-BE" dirty="0" err="1" smtClean="0"/>
              <a:t>lille</a:t>
            </a:r>
            <a:r>
              <a:rPr lang="nl-BE" dirty="0" smtClean="0"/>
              <a:t> </a:t>
            </a:r>
            <a:r>
              <a:rPr lang="nl-BE" dirty="0" err="1" smtClean="0"/>
              <a:t>europe</a:t>
            </a:r>
            <a:r>
              <a:rPr lang="nl-BE" dirty="0" smtClean="0"/>
              <a:t> om 19u04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0125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activiteiten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skiën</a:t>
            </a:r>
          </a:p>
          <a:p>
            <a:pPr lvl="1"/>
            <a:r>
              <a:rPr lang="nl-BE" dirty="0" smtClean="0"/>
              <a:t>Skipas -&gt;  212CHF = voor in het skigebied </a:t>
            </a:r>
            <a:r>
              <a:rPr lang="nl-BE" dirty="0" err="1" smtClean="0"/>
              <a:t>zermatt</a:t>
            </a:r>
            <a:r>
              <a:rPr lang="nl-BE" dirty="0" smtClean="0"/>
              <a:t>(</a:t>
            </a:r>
            <a:r>
              <a:rPr lang="nl-BE" dirty="0" err="1" smtClean="0"/>
              <a:t>ch</a:t>
            </a:r>
            <a:r>
              <a:rPr lang="nl-BE" dirty="0" smtClean="0"/>
              <a:t>) en </a:t>
            </a:r>
            <a:r>
              <a:rPr lang="nl-BE" dirty="0" err="1" smtClean="0"/>
              <a:t>cervinia</a:t>
            </a:r>
            <a:r>
              <a:rPr lang="nl-BE" dirty="0" smtClean="0"/>
              <a:t>(</a:t>
            </a:r>
            <a:r>
              <a:rPr lang="nl-BE" dirty="0" err="1" smtClean="0"/>
              <a:t>it</a:t>
            </a:r>
            <a:r>
              <a:rPr lang="nl-BE" dirty="0" smtClean="0"/>
              <a:t>)</a:t>
            </a:r>
          </a:p>
          <a:p>
            <a:pPr lvl="1"/>
            <a:r>
              <a:rPr lang="nl-BE" dirty="0" err="1" smtClean="0"/>
              <a:t>Ski’s+materiaal</a:t>
            </a:r>
            <a:r>
              <a:rPr lang="nl-BE" dirty="0" smtClean="0"/>
              <a:t> -&gt; mijn eigen materiaal</a:t>
            </a:r>
          </a:p>
        </p:txBody>
      </p:sp>
    </p:spTree>
    <p:extLst>
      <p:ext uri="{BB962C8B-B14F-4D97-AF65-F5344CB8AC3E}">
        <p14:creationId xmlns:p14="http://schemas.microsoft.com/office/powerpoint/2010/main" val="7013517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161</Words>
  <Application>Microsoft Office PowerPoint</Application>
  <PresentationFormat>Diavoorstelling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Zwitserland</vt:lpstr>
      <vt:lpstr>zermatt</vt:lpstr>
      <vt:lpstr>zermatt</vt:lpstr>
      <vt:lpstr>slaapplaats</vt:lpstr>
      <vt:lpstr>Eten</vt:lpstr>
      <vt:lpstr>vervoer</vt:lpstr>
      <vt:lpstr>vertrek</vt:lpstr>
      <vt:lpstr>terugreis</vt:lpstr>
      <vt:lpstr>activiteiten</vt:lpstr>
      <vt:lpstr>skigebied</vt:lpstr>
      <vt:lpstr>geld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Zwitserland</dc:title>
  <dc:creator>julie</dc:creator>
  <cp:lastModifiedBy>julie</cp:lastModifiedBy>
  <cp:revision>10</cp:revision>
  <dcterms:created xsi:type="dcterms:W3CDTF">2013-03-17T11:09:48Z</dcterms:created>
  <dcterms:modified xsi:type="dcterms:W3CDTF">2013-03-17T19:39:51Z</dcterms:modified>
</cp:coreProperties>
</file>