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2" r:id="rId4"/>
    <p:sldId id="257" r:id="rId5"/>
    <p:sldId id="258" r:id="rId6"/>
    <p:sldId id="259" r:id="rId7"/>
    <p:sldId id="260" r:id="rId8"/>
    <p:sldId id="265" r:id="rId9"/>
    <p:sldId id="261" r:id="rId10"/>
    <p:sldId id="262" r:id="rId11"/>
    <p:sldId id="266" r:id="rId12"/>
    <p:sldId id="267" r:id="rId13"/>
    <p:sldId id="268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E0F522-626F-413A-82D8-F1F4EFA0CB46}" v="11" dt="2022-09-02T11:35:57.0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en Sterckx" userId="391f00aa-ebbc-4db9-a5ef-7fb633395535" providerId="ADAL" clId="{F3E0F522-626F-413A-82D8-F1F4EFA0CB46}"/>
    <pc:docChg chg="undo redo custSel addSld delSld modSld">
      <pc:chgData name="Koen Sterckx" userId="391f00aa-ebbc-4db9-a5ef-7fb633395535" providerId="ADAL" clId="{F3E0F522-626F-413A-82D8-F1F4EFA0CB46}" dt="2022-09-06T10:50:15.610" v="697" actId="1076"/>
      <pc:docMkLst>
        <pc:docMk/>
      </pc:docMkLst>
      <pc:sldChg chg="addSp delSp modSp mod setBg">
        <pc:chgData name="Koen Sterckx" userId="391f00aa-ebbc-4db9-a5ef-7fb633395535" providerId="ADAL" clId="{F3E0F522-626F-413A-82D8-F1F4EFA0CB46}" dt="2022-09-02T08:57:39.069" v="292"/>
        <pc:sldMkLst>
          <pc:docMk/>
          <pc:sldMk cId="0" sldId="256"/>
        </pc:sldMkLst>
        <pc:spChg chg="mod">
          <ac:chgData name="Koen Sterckx" userId="391f00aa-ebbc-4db9-a5ef-7fb633395535" providerId="ADAL" clId="{F3E0F522-626F-413A-82D8-F1F4EFA0CB46}" dt="2022-08-24T21:31:50.176" v="3" actId="20577"/>
          <ac:spMkLst>
            <pc:docMk/>
            <pc:sldMk cId="0" sldId="256"/>
            <ac:spMk id="2" creationId="{00000000-0000-0000-0000-000000000000}"/>
          </ac:spMkLst>
        </pc:spChg>
        <pc:picChg chg="add mod">
          <ac:chgData name="Koen Sterckx" userId="391f00aa-ebbc-4db9-a5ef-7fb633395535" providerId="ADAL" clId="{F3E0F522-626F-413A-82D8-F1F4EFA0CB46}" dt="2022-08-24T21:33:00.405" v="9" actId="1076"/>
          <ac:picMkLst>
            <pc:docMk/>
            <pc:sldMk cId="0" sldId="256"/>
            <ac:picMk id="1026" creationId="{7AD26E5D-99F7-EB36-5BA4-1E31E3F065D3}"/>
          </ac:picMkLst>
        </pc:picChg>
        <pc:picChg chg="del">
          <ac:chgData name="Koen Sterckx" userId="391f00aa-ebbc-4db9-a5ef-7fb633395535" providerId="ADAL" clId="{F3E0F522-626F-413A-82D8-F1F4EFA0CB46}" dt="2022-08-24T21:32:29.279" v="4" actId="478"/>
          <ac:picMkLst>
            <pc:docMk/>
            <pc:sldMk cId="0" sldId="256"/>
            <ac:picMk id="12289" creationId="{00000000-0000-0000-0000-000000000000}"/>
          </ac:picMkLst>
        </pc:picChg>
      </pc:sldChg>
      <pc:sldChg chg="addSp modSp mod setBg modClrScheme chgLayout">
        <pc:chgData name="Koen Sterckx" userId="391f00aa-ebbc-4db9-a5ef-7fb633395535" providerId="ADAL" clId="{F3E0F522-626F-413A-82D8-F1F4EFA0CB46}" dt="2022-09-02T09:08:56.260" v="564" actId="20577"/>
        <pc:sldMkLst>
          <pc:docMk/>
          <pc:sldMk cId="0" sldId="257"/>
        </pc:sldMkLst>
        <pc:spChg chg="mod">
          <ac:chgData name="Koen Sterckx" userId="391f00aa-ebbc-4db9-a5ef-7fb633395535" providerId="ADAL" clId="{F3E0F522-626F-413A-82D8-F1F4EFA0CB46}" dt="2022-09-02T08:59:39.454" v="297" actId="26606"/>
          <ac:spMkLst>
            <pc:docMk/>
            <pc:sldMk cId="0" sldId="257"/>
            <ac:spMk id="2" creationId="{00000000-0000-0000-0000-000000000000}"/>
          </ac:spMkLst>
        </pc:spChg>
        <pc:spChg chg="mod">
          <ac:chgData name="Koen Sterckx" userId="391f00aa-ebbc-4db9-a5ef-7fb633395535" providerId="ADAL" clId="{F3E0F522-626F-413A-82D8-F1F4EFA0CB46}" dt="2022-09-02T09:08:56.260" v="564" actId="20577"/>
          <ac:spMkLst>
            <pc:docMk/>
            <pc:sldMk cId="0" sldId="257"/>
            <ac:spMk id="4" creationId="{00000000-0000-0000-0000-000000000000}"/>
          </ac:spMkLst>
        </pc:spChg>
        <pc:picChg chg="add mod">
          <ac:chgData name="Koen Sterckx" userId="391f00aa-ebbc-4db9-a5ef-7fb633395535" providerId="ADAL" clId="{F3E0F522-626F-413A-82D8-F1F4EFA0CB46}" dt="2022-09-02T08:59:39.454" v="297" actId="26606"/>
          <ac:picMkLst>
            <pc:docMk/>
            <pc:sldMk cId="0" sldId="257"/>
            <ac:picMk id="5" creationId="{822C4BC5-FA76-391D-ED12-56EC015A6C57}"/>
          </ac:picMkLst>
        </pc:picChg>
      </pc:sldChg>
      <pc:sldChg chg="delSp modSp mod">
        <pc:chgData name="Koen Sterckx" userId="391f00aa-ebbc-4db9-a5ef-7fb633395535" providerId="ADAL" clId="{F3E0F522-626F-413A-82D8-F1F4EFA0CB46}" dt="2022-09-06T10:47:58.637" v="680" actId="20577"/>
        <pc:sldMkLst>
          <pc:docMk/>
          <pc:sldMk cId="0" sldId="259"/>
        </pc:sldMkLst>
        <pc:spChg chg="mod">
          <ac:chgData name="Koen Sterckx" userId="391f00aa-ebbc-4db9-a5ef-7fb633395535" providerId="ADAL" clId="{F3E0F522-626F-413A-82D8-F1F4EFA0CB46}" dt="2022-09-06T10:47:58.637" v="680" actId="20577"/>
          <ac:spMkLst>
            <pc:docMk/>
            <pc:sldMk cId="0" sldId="259"/>
            <ac:spMk id="3" creationId="{00000000-0000-0000-0000-000000000000}"/>
          </ac:spMkLst>
        </pc:spChg>
        <pc:cxnChg chg="del">
          <ac:chgData name="Koen Sterckx" userId="391f00aa-ebbc-4db9-a5ef-7fb633395535" providerId="ADAL" clId="{F3E0F522-626F-413A-82D8-F1F4EFA0CB46}" dt="2022-08-24T21:33:57.954" v="12" actId="478"/>
          <ac:cxnSpMkLst>
            <pc:docMk/>
            <pc:sldMk cId="0" sldId="259"/>
            <ac:cxnSpMk id="5" creationId="{00000000-0000-0000-0000-000000000000}"/>
          </ac:cxnSpMkLst>
        </pc:cxnChg>
      </pc:sldChg>
      <pc:sldChg chg="modSp mod">
        <pc:chgData name="Koen Sterckx" userId="391f00aa-ebbc-4db9-a5ef-7fb633395535" providerId="ADAL" clId="{F3E0F522-626F-413A-82D8-F1F4EFA0CB46}" dt="2022-08-24T21:34:13.845" v="17" actId="27636"/>
        <pc:sldMkLst>
          <pc:docMk/>
          <pc:sldMk cId="0" sldId="260"/>
        </pc:sldMkLst>
        <pc:spChg chg="mod">
          <ac:chgData name="Koen Sterckx" userId="391f00aa-ebbc-4db9-a5ef-7fb633395535" providerId="ADAL" clId="{F3E0F522-626F-413A-82D8-F1F4EFA0CB46}" dt="2022-08-24T21:34:13.845" v="17" actId="27636"/>
          <ac:spMkLst>
            <pc:docMk/>
            <pc:sldMk cId="0" sldId="260"/>
            <ac:spMk id="3" creationId="{00000000-0000-0000-0000-000000000000}"/>
          </ac:spMkLst>
        </pc:spChg>
      </pc:sldChg>
      <pc:sldChg chg="addSp delSp modSp mod setBg modClrScheme chgLayout">
        <pc:chgData name="Koen Sterckx" userId="391f00aa-ebbc-4db9-a5ef-7fb633395535" providerId="ADAL" clId="{F3E0F522-626F-413A-82D8-F1F4EFA0CB46}" dt="2022-09-06T10:48:19.443" v="694" actId="20577"/>
        <pc:sldMkLst>
          <pc:docMk/>
          <pc:sldMk cId="0" sldId="261"/>
        </pc:sldMkLst>
        <pc:spChg chg="mod">
          <ac:chgData name="Koen Sterckx" userId="391f00aa-ebbc-4db9-a5ef-7fb633395535" providerId="ADAL" clId="{F3E0F522-626F-413A-82D8-F1F4EFA0CB46}" dt="2022-09-02T09:01:06.068" v="348" actId="26606"/>
          <ac:spMkLst>
            <pc:docMk/>
            <pc:sldMk cId="0" sldId="261"/>
            <ac:spMk id="2" creationId="{00000000-0000-0000-0000-000000000000}"/>
          </ac:spMkLst>
        </pc:spChg>
        <pc:spChg chg="add del mod">
          <ac:chgData name="Koen Sterckx" userId="391f00aa-ebbc-4db9-a5ef-7fb633395535" providerId="ADAL" clId="{F3E0F522-626F-413A-82D8-F1F4EFA0CB46}" dt="2022-09-06T10:48:19.443" v="694" actId="20577"/>
          <ac:spMkLst>
            <pc:docMk/>
            <pc:sldMk cId="0" sldId="261"/>
            <ac:spMk id="3" creationId="{00000000-0000-0000-0000-000000000000}"/>
          </ac:spMkLst>
        </pc:spChg>
        <pc:spChg chg="add del mod">
          <ac:chgData name="Koen Sterckx" userId="391f00aa-ebbc-4db9-a5ef-7fb633395535" providerId="ADAL" clId="{F3E0F522-626F-413A-82D8-F1F4EFA0CB46}" dt="2022-09-02T09:01:00.212" v="346" actId="26606"/>
          <ac:spMkLst>
            <pc:docMk/>
            <pc:sldMk cId="0" sldId="261"/>
            <ac:spMk id="9" creationId="{0AD90535-E73E-B577-6BEF-7136FACFB0E3}"/>
          </ac:spMkLst>
        </pc:spChg>
        <pc:graphicFrameChg chg="add del">
          <ac:chgData name="Koen Sterckx" userId="391f00aa-ebbc-4db9-a5ef-7fb633395535" providerId="ADAL" clId="{F3E0F522-626F-413A-82D8-F1F4EFA0CB46}" dt="2022-09-02T09:00:56.913" v="344" actId="26606"/>
          <ac:graphicFrameMkLst>
            <pc:docMk/>
            <pc:sldMk cId="0" sldId="261"/>
            <ac:graphicFrameMk id="5" creationId="{2BCCD6CB-4F79-18CA-B268-1B7B88933FFD}"/>
          </ac:graphicFrameMkLst>
        </pc:graphicFrameChg>
        <pc:graphicFrameChg chg="add del mod">
          <ac:chgData name="Koen Sterckx" userId="391f00aa-ebbc-4db9-a5ef-7fb633395535" providerId="ADAL" clId="{F3E0F522-626F-413A-82D8-F1F4EFA0CB46}" dt="2022-09-02T09:01:00.212" v="346" actId="26606"/>
          <ac:graphicFrameMkLst>
            <pc:docMk/>
            <pc:sldMk cId="0" sldId="261"/>
            <ac:graphicFrameMk id="7" creationId="{C0C08F05-68B6-6B63-7D89-1E77B268BE76}"/>
          </ac:graphicFrameMkLst>
        </pc:graphicFrameChg>
        <pc:graphicFrameChg chg="add del">
          <ac:chgData name="Koen Sterckx" userId="391f00aa-ebbc-4db9-a5ef-7fb633395535" providerId="ADAL" clId="{F3E0F522-626F-413A-82D8-F1F4EFA0CB46}" dt="2022-09-02T09:01:06.068" v="348" actId="26606"/>
          <ac:graphicFrameMkLst>
            <pc:docMk/>
            <pc:sldMk cId="0" sldId="261"/>
            <ac:graphicFrameMk id="11" creationId="{2BCCD6CB-4F79-18CA-B268-1B7B88933FFD}"/>
          </ac:graphicFrameMkLst>
        </pc:graphicFrameChg>
      </pc:sldChg>
      <pc:sldChg chg="modSp mod">
        <pc:chgData name="Koen Sterckx" userId="391f00aa-ebbc-4db9-a5ef-7fb633395535" providerId="ADAL" clId="{F3E0F522-626F-413A-82D8-F1F4EFA0CB46}" dt="2022-09-02T08:48:53.238" v="116" actId="1076"/>
        <pc:sldMkLst>
          <pc:docMk/>
          <pc:sldMk cId="0" sldId="262"/>
        </pc:sldMkLst>
        <pc:spChg chg="mod">
          <ac:chgData name="Koen Sterckx" userId="391f00aa-ebbc-4db9-a5ef-7fb633395535" providerId="ADAL" clId="{F3E0F522-626F-413A-82D8-F1F4EFA0CB46}" dt="2022-09-02T08:48:48.339" v="115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Koen Sterckx" userId="391f00aa-ebbc-4db9-a5ef-7fb633395535" providerId="ADAL" clId="{F3E0F522-626F-413A-82D8-F1F4EFA0CB46}" dt="2022-09-02T08:48:53.238" v="116" actId="1076"/>
          <ac:spMkLst>
            <pc:docMk/>
            <pc:sldMk cId="0" sldId="262"/>
            <ac:spMk id="3" creationId="{00000000-0000-0000-0000-000000000000}"/>
          </ac:spMkLst>
        </pc:spChg>
      </pc:sldChg>
      <pc:sldChg chg="modSp mod">
        <pc:chgData name="Koen Sterckx" userId="391f00aa-ebbc-4db9-a5ef-7fb633395535" providerId="ADAL" clId="{F3E0F522-626F-413A-82D8-F1F4EFA0CB46}" dt="2022-09-02T08:53:12.446" v="225" actId="20577"/>
        <pc:sldMkLst>
          <pc:docMk/>
          <pc:sldMk cId="0" sldId="265"/>
        </pc:sldMkLst>
        <pc:spChg chg="mod">
          <ac:chgData name="Koen Sterckx" userId="391f00aa-ebbc-4db9-a5ef-7fb633395535" providerId="ADAL" clId="{F3E0F522-626F-413A-82D8-F1F4EFA0CB46}" dt="2022-09-02T08:53:12.446" v="225" actId="20577"/>
          <ac:spMkLst>
            <pc:docMk/>
            <pc:sldMk cId="0" sldId="265"/>
            <ac:spMk id="2" creationId="{00000000-0000-0000-0000-000000000000}"/>
          </ac:spMkLst>
        </pc:spChg>
        <pc:spChg chg="mod">
          <ac:chgData name="Koen Sterckx" userId="391f00aa-ebbc-4db9-a5ef-7fb633395535" providerId="ADAL" clId="{F3E0F522-626F-413A-82D8-F1F4EFA0CB46}" dt="2022-08-24T21:34:52.408" v="34" actId="20577"/>
          <ac:spMkLst>
            <pc:docMk/>
            <pc:sldMk cId="0" sldId="265"/>
            <ac:spMk id="3" creationId="{00000000-0000-0000-0000-000000000000}"/>
          </ac:spMkLst>
        </pc:spChg>
      </pc:sldChg>
      <pc:sldChg chg="modSp mod">
        <pc:chgData name="Koen Sterckx" userId="391f00aa-ebbc-4db9-a5ef-7fb633395535" providerId="ADAL" clId="{F3E0F522-626F-413A-82D8-F1F4EFA0CB46}" dt="2022-09-06T10:50:15.610" v="697" actId="1076"/>
        <pc:sldMkLst>
          <pc:docMk/>
          <pc:sldMk cId="0" sldId="267"/>
        </pc:sldMkLst>
        <pc:spChg chg="mod">
          <ac:chgData name="Koen Sterckx" userId="391f00aa-ebbc-4db9-a5ef-7fb633395535" providerId="ADAL" clId="{F3E0F522-626F-413A-82D8-F1F4EFA0CB46}" dt="2022-09-02T11:30:32.558" v="671" actId="20577"/>
          <ac:spMkLst>
            <pc:docMk/>
            <pc:sldMk cId="0" sldId="267"/>
            <ac:spMk id="3" creationId="{00000000-0000-0000-0000-000000000000}"/>
          </ac:spMkLst>
        </pc:spChg>
        <pc:cxnChg chg="mod">
          <ac:chgData name="Koen Sterckx" userId="391f00aa-ebbc-4db9-a5ef-7fb633395535" providerId="ADAL" clId="{F3E0F522-626F-413A-82D8-F1F4EFA0CB46}" dt="2022-09-06T10:50:15.610" v="697" actId="1076"/>
          <ac:cxnSpMkLst>
            <pc:docMk/>
            <pc:sldMk cId="0" sldId="267"/>
            <ac:cxnSpMk id="5" creationId="{00000000-0000-0000-0000-000000000000}"/>
          </ac:cxnSpMkLst>
        </pc:cxnChg>
      </pc:sldChg>
      <pc:sldChg chg="modSp mod">
        <pc:chgData name="Koen Sterckx" userId="391f00aa-ebbc-4db9-a5ef-7fb633395535" providerId="ADAL" clId="{F3E0F522-626F-413A-82D8-F1F4EFA0CB46}" dt="2022-09-02T09:02:13.606" v="387" actId="20577"/>
        <pc:sldMkLst>
          <pc:docMk/>
          <pc:sldMk cId="0" sldId="269"/>
        </pc:sldMkLst>
        <pc:spChg chg="mod">
          <ac:chgData name="Koen Sterckx" userId="391f00aa-ebbc-4db9-a5ef-7fb633395535" providerId="ADAL" clId="{F3E0F522-626F-413A-82D8-F1F4EFA0CB46}" dt="2022-09-02T09:02:13.606" v="387" actId="20577"/>
          <ac:spMkLst>
            <pc:docMk/>
            <pc:sldMk cId="0" sldId="269"/>
            <ac:spMk id="3" creationId="{00000000-0000-0000-0000-000000000000}"/>
          </ac:spMkLst>
        </pc:spChg>
      </pc:sldChg>
      <pc:sldChg chg="modSp mod">
        <pc:chgData name="Koen Sterckx" userId="391f00aa-ebbc-4db9-a5ef-7fb633395535" providerId="ADAL" clId="{F3E0F522-626F-413A-82D8-F1F4EFA0CB46}" dt="2022-09-02T08:56:59.485" v="291" actId="5793"/>
        <pc:sldMkLst>
          <pc:docMk/>
          <pc:sldMk cId="3099466057" sldId="270"/>
        </pc:sldMkLst>
        <pc:spChg chg="mod">
          <ac:chgData name="Koen Sterckx" userId="391f00aa-ebbc-4db9-a5ef-7fb633395535" providerId="ADAL" clId="{F3E0F522-626F-413A-82D8-F1F4EFA0CB46}" dt="2022-09-02T08:56:59.485" v="291" actId="5793"/>
          <ac:spMkLst>
            <pc:docMk/>
            <pc:sldMk cId="3099466057" sldId="270"/>
            <ac:spMk id="3" creationId="{00000000-0000-0000-0000-000000000000}"/>
          </ac:spMkLst>
        </pc:spChg>
      </pc:sldChg>
      <pc:sldChg chg="modSp mod">
        <pc:chgData name="Koen Sterckx" userId="391f00aa-ebbc-4db9-a5ef-7fb633395535" providerId="ADAL" clId="{F3E0F522-626F-413A-82D8-F1F4EFA0CB46}" dt="2022-09-02T11:31:03.297" v="677" actId="20577"/>
        <pc:sldMkLst>
          <pc:docMk/>
          <pc:sldMk cId="45809528" sldId="271"/>
        </pc:sldMkLst>
        <pc:spChg chg="mod">
          <ac:chgData name="Koen Sterckx" userId="391f00aa-ebbc-4db9-a5ef-7fb633395535" providerId="ADAL" clId="{F3E0F522-626F-413A-82D8-F1F4EFA0CB46}" dt="2022-09-02T11:31:03.297" v="677" actId="20577"/>
          <ac:spMkLst>
            <pc:docMk/>
            <pc:sldMk cId="45809528" sldId="271"/>
            <ac:spMk id="3" creationId="{00000000-0000-0000-0000-000000000000}"/>
          </ac:spMkLst>
        </pc:spChg>
      </pc:sldChg>
      <pc:sldChg chg="modSp mod">
        <pc:chgData name="Koen Sterckx" userId="391f00aa-ebbc-4db9-a5ef-7fb633395535" providerId="ADAL" clId="{F3E0F522-626F-413A-82D8-F1F4EFA0CB46}" dt="2022-09-02T08:50:06.940" v="155" actId="20577"/>
        <pc:sldMkLst>
          <pc:docMk/>
          <pc:sldMk cId="3329868529" sldId="272"/>
        </pc:sldMkLst>
        <pc:spChg chg="mod">
          <ac:chgData name="Koen Sterckx" userId="391f00aa-ebbc-4db9-a5ef-7fb633395535" providerId="ADAL" clId="{F3E0F522-626F-413A-82D8-F1F4EFA0CB46}" dt="2022-09-02T08:50:06.940" v="155" actId="20577"/>
          <ac:spMkLst>
            <pc:docMk/>
            <pc:sldMk cId="3329868529" sldId="272"/>
            <ac:spMk id="3" creationId="{00000000-0000-0000-0000-000000000000}"/>
          </ac:spMkLst>
        </pc:spChg>
      </pc:sldChg>
      <pc:sldChg chg="delSp modSp new mod setBg">
        <pc:chgData name="Koen Sterckx" userId="391f00aa-ebbc-4db9-a5ef-7fb633395535" providerId="ADAL" clId="{F3E0F522-626F-413A-82D8-F1F4EFA0CB46}" dt="2022-09-02T09:07:52.603" v="505" actId="20577"/>
        <pc:sldMkLst>
          <pc:docMk/>
          <pc:sldMk cId="2458979969" sldId="273"/>
        </pc:sldMkLst>
        <pc:spChg chg="del">
          <ac:chgData name="Koen Sterckx" userId="391f00aa-ebbc-4db9-a5ef-7fb633395535" providerId="ADAL" clId="{F3E0F522-626F-413A-82D8-F1F4EFA0CB46}" dt="2022-09-02T08:43:28.927" v="57" actId="478"/>
          <ac:spMkLst>
            <pc:docMk/>
            <pc:sldMk cId="2458979969" sldId="273"/>
            <ac:spMk id="2" creationId="{EF760478-FFC6-4416-F00C-44A175E1FDF4}"/>
          </ac:spMkLst>
        </pc:spChg>
        <pc:spChg chg="mod">
          <ac:chgData name="Koen Sterckx" userId="391f00aa-ebbc-4db9-a5ef-7fb633395535" providerId="ADAL" clId="{F3E0F522-626F-413A-82D8-F1F4EFA0CB46}" dt="2022-09-02T09:07:52.603" v="505" actId="20577"/>
          <ac:spMkLst>
            <pc:docMk/>
            <pc:sldMk cId="2458979969" sldId="273"/>
            <ac:spMk id="3" creationId="{2236D747-7300-E200-3214-28DDA177F52C}"/>
          </ac:spMkLst>
        </pc:spChg>
      </pc:sldChg>
      <pc:sldChg chg="del">
        <pc:chgData name="Koen Sterckx" userId="391f00aa-ebbc-4db9-a5ef-7fb633395535" providerId="ADAL" clId="{F3E0F522-626F-413A-82D8-F1F4EFA0CB46}" dt="2022-09-06T10:49:07.300" v="696" actId="47"/>
        <pc:sldMkLst>
          <pc:docMk/>
          <pc:sldMk cId="1792105316" sldId="274"/>
        </pc:sldMkLst>
      </pc:sldChg>
      <pc:sldChg chg="modSp del mod">
        <pc:chgData name="Koen Sterckx" userId="391f00aa-ebbc-4db9-a5ef-7fb633395535" providerId="ADAL" clId="{F3E0F522-626F-413A-82D8-F1F4EFA0CB46}" dt="2022-09-06T10:49:06.336" v="695" actId="47"/>
        <pc:sldMkLst>
          <pc:docMk/>
          <pc:sldMk cId="3401541498" sldId="275"/>
        </pc:sldMkLst>
        <pc:spChg chg="mod">
          <ac:chgData name="Koen Sterckx" userId="391f00aa-ebbc-4db9-a5ef-7fb633395535" providerId="ADAL" clId="{F3E0F522-626F-413A-82D8-F1F4EFA0CB46}" dt="2022-09-02T11:35:57.148" v="679" actId="27636"/>
          <ac:spMkLst>
            <pc:docMk/>
            <pc:sldMk cId="3401541498" sldId="275"/>
            <ac:spMk id="2" creationId="{0EDBC66B-F82C-1E4D-8FB2-AB7B68D3EBDF}"/>
          </ac:spMkLst>
        </pc:spChg>
        <pc:spChg chg="mod">
          <ac:chgData name="Koen Sterckx" userId="391f00aa-ebbc-4db9-a5ef-7fb633395535" providerId="ADAL" clId="{F3E0F522-626F-413A-82D8-F1F4EFA0CB46}" dt="2022-09-02T11:35:57.147" v="678" actId="27636"/>
          <ac:spMkLst>
            <pc:docMk/>
            <pc:sldMk cId="3401541498" sldId="275"/>
            <ac:spMk id="3" creationId="{CC133CA1-435B-CD4E-B554-9C4B0B71660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29DB-5006-4002-9D96-1CCB40B70771}" type="datetimeFigureOut">
              <a:rPr lang="nl-BE" smtClean="0"/>
              <a:pPr/>
              <a:t>6/09/2022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A30E-0BA1-4FFE-A0ED-80E548352C9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29DB-5006-4002-9D96-1CCB40B70771}" type="datetimeFigureOut">
              <a:rPr lang="nl-BE" smtClean="0"/>
              <a:pPr/>
              <a:t>6/09/2022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A30E-0BA1-4FFE-A0ED-80E548352C9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29DB-5006-4002-9D96-1CCB40B70771}" type="datetimeFigureOut">
              <a:rPr lang="nl-BE" smtClean="0"/>
              <a:pPr/>
              <a:t>6/09/2022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A30E-0BA1-4FFE-A0ED-80E548352C9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29DB-5006-4002-9D96-1CCB40B70771}" type="datetimeFigureOut">
              <a:rPr lang="nl-BE" smtClean="0"/>
              <a:pPr/>
              <a:t>6/09/2022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A30E-0BA1-4FFE-A0ED-80E548352C9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29DB-5006-4002-9D96-1CCB40B70771}" type="datetimeFigureOut">
              <a:rPr lang="nl-BE" smtClean="0"/>
              <a:pPr/>
              <a:t>6/09/2022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A30E-0BA1-4FFE-A0ED-80E548352C9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29DB-5006-4002-9D96-1CCB40B70771}" type="datetimeFigureOut">
              <a:rPr lang="nl-BE" smtClean="0"/>
              <a:pPr/>
              <a:t>6/09/2022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A30E-0BA1-4FFE-A0ED-80E548352C9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29DB-5006-4002-9D96-1CCB40B70771}" type="datetimeFigureOut">
              <a:rPr lang="nl-BE" smtClean="0"/>
              <a:pPr/>
              <a:t>6/09/2022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A30E-0BA1-4FFE-A0ED-80E548352C9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29DB-5006-4002-9D96-1CCB40B70771}" type="datetimeFigureOut">
              <a:rPr lang="nl-BE" smtClean="0"/>
              <a:pPr/>
              <a:t>6/09/2022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A30E-0BA1-4FFE-A0ED-80E548352C9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29DB-5006-4002-9D96-1CCB40B70771}" type="datetimeFigureOut">
              <a:rPr lang="nl-BE" smtClean="0"/>
              <a:pPr/>
              <a:t>6/09/2022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A30E-0BA1-4FFE-A0ED-80E548352C9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29DB-5006-4002-9D96-1CCB40B70771}" type="datetimeFigureOut">
              <a:rPr lang="nl-BE" smtClean="0"/>
              <a:pPr/>
              <a:t>6/09/2022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A30E-0BA1-4FFE-A0ED-80E548352C9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929DB-5006-4002-9D96-1CCB40B70771}" type="datetimeFigureOut">
              <a:rPr lang="nl-BE" smtClean="0"/>
              <a:pPr/>
              <a:t>6/09/2022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2A30E-0BA1-4FFE-A0ED-80E548352C9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929DB-5006-4002-9D96-1CCB40B70771}" type="datetimeFigureOut">
              <a:rPr lang="nl-BE" smtClean="0"/>
              <a:pPr/>
              <a:t>6/09/2022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2A30E-0BA1-4FFE-A0ED-80E548352C9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bloggen.be/sjcp5b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4653136"/>
            <a:ext cx="7772400" cy="1470025"/>
          </a:xfrm>
        </p:spPr>
        <p:txBody>
          <a:bodyPr>
            <a:normAutofit/>
          </a:bodyPr>
          <a:lstStyle/>
          <a:p>
            <a:r>
              <a:rPr lang="nl-BE" sz="3200" dirty="0">
                <a:latin typeface="Bauhaus 93" panose="04030905020B02020C02" pitchFamily="82" charset="0"/>
              </a:rPr>
              <a:t>Ouderinfoavond</a:t>
            </a:r>
            <a:br>
              <a:rPr lang="nl-BE" sz="3200" dirty="0">
                <a:latin typeface="Bauhaus 93" panose="04030905020B02020C02" pitchFamily="82" charset="0"/>
              </a:rPr>
            </a:br>
            <a:r>
              <a:rPr lang="nl-BE" sz="3200" dirty="0">
                <a:latin typeface="Bauhaus 93" panose="04030905020B02020C02" pitchFamily="82" charset="0"/>
              </a:rPr>
              <a:t>02-09-2022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640" y="1484784"/>
            <a:ext cx="6400800" cy="1752600"/>
          </a:xfrm>
          <a:ln>
            <a:noFill/>
          </a:ln>
        </p:spPr>
        <p:txBody>
          <a:bodyPr>
            <a:noAutofit/>
          </a:bodyPr>
          <a:lstStyle/>
          <a:p>
            <a:r>
              <a:rPr lang="nl-BE" sz="5400" dirty="0">
                <a:solidFill>
                  <a:schemeClr val="tx1"/>
                </a:solidFill>
                <a:latin typeface="Bauhaus 93" panose="04030905020B02020C02" pitchFamily="82" charset="0"/>
              </a:rPr>
              <a:t>WELKOM </a:t>
            </a:r>
          </a:p>
          <a:p>
            <a:r>
              <a:rPr lang="nl-BE" sz="5400" dirty="0">
                <a:solidFill>
                  <a:schemeClr val="tx1"/>
                </a:solidFill>
                <a:latin typeface="Bauhaus 93" panose="04030905020B02020C02" pitchFamily="82" charset="0"/>
              </a:rPr>
              <a:t>In</a:t>
            </a:r>
          </a:p>
          <a:p>
            <a:r>
              <a:rPr lang="nl-BE" sz="5400" dirty="0">
                <a:solidFill>
                  <a:schemeClr val="tx1"/>
                </a:solidFill>
                <a:latin typeface="Bauhaus 93" panose="04030905020B02020C02" pitchFamily="82" charset="0"/>
              </a:rPr>
              <a:t>5B</a:t>
            </a:r>
          </a:p>
        </p:txBody>
      </p:sp>
      <p:pic>
        <p:nvPicPr>
          <p:cNvPr id="1026" name="Picture 2" descr="Sint-Jozefscollege BSP logo">
            <a:extLst>
              <a:ext uri="{FF2B5EF4-FFF2-40B4-BE49-F238E27FC236}">
                <a16:creationId xmlns:a16="http://schemas.microsoft.com/office/drawing/2014/main" id="{7AD26E5D-99F7-EB36-5BA4-1E31E3F06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174" y="204028"/>
            <a:ext cx="4945732" cy="1145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nl-BE" dirty="0"/>
            </a:br>
            <a:endParaRPr lang="nl-BE" dirty="0"/>
          </a:p>
        </p:txBody>
      </p:sp>
      <p:sp>
        <p:nvSpPr>
          <p:cNvPr id="3" name="Tekstvak 2"/>
          <p:cNvSpPr txBox="1"/>
          <p:nvPr/>
        </p:nvSpPr>
        <p:spPr>
          <a:xfrm>
            <a:off x="615278" y="764704"/>
            <a:ext cx="80648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000" b="1" dirty="0"/>
              <a:t>WISKUNDE</a:t>
            </a:r>
          </a:p>
          <a:p>
            <a:pPr>
              <a:buFont typeface="Arial" pitchFamily="34" charset="0"/>
              <a:buChar char="•"/>
            </a:pPr>
            <a:endParaRPr lang="nl-BE" sz="3000" dirty="0"/>
          </a:p>
          <a:p>
            <a:pPr>
              <a:buFont typeface="Arial" pitchFamily="34" charset="0"/>
              <a:buChar char="•"/>
            </a:pPr>
            <a:r>
              <a:rPr lang="nl-BE" sz="3000" dirty="0"/>
              <a:t> Katapult</a:t>
            </a:r>
          </a:p>
          <a:p>
            <a:pPr>
              <a:buFont typeface="Arial" pitchFamily="34" charset="0"/>
              <a:buChar char="•"/>
            </a:pPr>
            <a:r>
              <a:rPr lang="nl-BE" sz="3000" dirty="0"/>
              <a:t> 8 Targets (boekjes)</a:t>
            </a:r>
          </a:p>
          <a:p>
            <a:pPr>
              <a:buFont typeface="Arial" pitchFamily="34" charset="0"/>
              <a:buChar char="•"/>
            </a:pPr>
            <a:r>
              <a:rPr lang="nl-BE" sz="3000" dirty="0"/>
              <a:t> Target 1 </a:t>
            </a:r>
            <a:r>
              <a:rPr lang="nl-BE" sz="3000" dirty="0" err="1"/>
              <a:t>t.e.m</a:t>
            </a:r>
            <a:r>
              <a:rPr lang="nl-BE" sz="3000" dirty="0"/>
              <a:t>. 3 tot kerstvakantie.</a:t>
            </a:r>
          </a:p>
          <a:p>
            <a:pPr>
              <a:buFont typeface="Arial" pitchFamily="34" charset="0"/>
              <a:buChar char="•"/>
            </a:pPr>
            <a:r>
              <a:rPr lang="nl-BE" sz="3000" dirty="0"/>
              <a:t> Target 4 </a:t>
            </a:r>
            <a:r>
              <a:rPr lang="nl-BE" sz="3000" dirty="0" err="1"/>
              <a:t>t.e.m</a:t>
            </a:r>
            <a:r>
              <a:rPr lang="nl-BE" sz="3000" dirty="0"/>
              <a:t>. 7 tot juni.</a:t>
            </a:r>
          </a:p>
          <a:p>
            <a:pPr>
              <a:buFont typeface="Arial" pitchFamily="34" charset="0"/>
              <a:buChar char="•"/>
            </a:pPr>
            <a:r>
              <a:rPr lang="nl-BE" sz="3000" dirty="0"/>
              <a:t> Target 8 is het herhalingsboekje.</a:t>
            </a:r>
          </a:p>
          <a:p>
            <a:pPr>
              <a:buFont typeface="Arial" pitchFamily="34" charset="0"/>
              <a:buChar char="•"/>
            </a:pPr>
            <a:r>
              <a:rPr lang="nl-BE" sz="3000" dirty="0"/>
              <a:t> Hoofdrekenen, getallenkennis, cijferen, breuken, metend rekenen, meetkunde, toepassingen</a:t>
            </a:r>
          </a:p>
          <a:p>
            <a:pPr>
              <a:buFont typeface="Arial" pitchFamily="34" charset="0"/>
              <a:buChar char="•"/>
            </a:pPr>
            <a:r>
              <a:rPr lang="nl-BE" sz="3000" dirty="0"/>
              <a:t> Toets na +/- 10 lessen.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/>
          <a:lstStyle/>
          <a:p>
            <a:r>
              <a:rPr lang="nl-BE" sz="3000" b="1" dirty="0"/>
              <a:t>NEDERLANDS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/>
              <a:t>De Taalkanjers</a:t>
            </a:r>
          </a:p>
          <a:p>
            <a:r>
              <a:rPr lang="nl-BE" dirty="0"/>
              <a:t>Taalboeken met oefeningen</a:t>
            </a:r>
          </a:p>
          <a:p>
            <a:r>
              <a:rPr lang="nl-BE" dirty="0"/>
              <a:t>Spelling (5 boeken)</a:t>
            </a:r>
          </a:p>
          <a:p>
            <a:r>
              <a:rPr lang="nl-BE" dirty="0"/>
              <a:t>Dictee</a:t>
            </a:r>
          </a:p>
          <a:p>
            <a:r>
              <a:rPr lang="nl-BE" dirty="0"/>
              <a:t>Taalgebruik (Ook kunnen schrijven!)</a:t>
            </a:r>
          </a:p>
          <a:p>
            <a:r>
              <a:rPr lang="nl-BE" dirty="0"/>
              <a:t>Taalsystematiek: woord- en zinsleer</a:t>
            </a:r>
          </a:p>
          <a:p>
            <a:r>
              <a:rPr lang="nl-BE" dirty="0"/>
              <a:t>Begrijpend lezen</a:t>
            </a:r>
          </a:p>
          <a:p>
            <a:r>
              <a:rPr lang="nl-BE" dirty="0"/>
              <a:t>Luisteren en spreken (Actualiteit)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000" b="1" dirty="0"/>
              <a:t>FRANS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/>
              <a:t>En </a:t>
            </a:r>
            <a:r>
              <a:rPr lang="nl-BE" dirty="0" err="1"/>
              <a:t>Action</a:t>
            </a:r>
            <a:endParaRPr lang="nl-BE" dirty="0"/>
          </a:p>
          <a:p>
            <a:r>
              <a:rPr lang="nl-BE" dirty="0"/>
              <a:t>20 hoofdstukken</a:t>
            </a:r>
          </a:p>
          <a:p>
            <a:r>
              <a:rPr lang="nl-BE" dirty="0"/>
              <a:t>Veel spreekoefeningen en luisteroefeningen! (Direct zinsconstructies zonder grammatica.)</a:t>
            </a:r>
          </a:p>
          <a:p>
            <a:r>
              <a:rPr lang="nl-BE" dirty="0"/>
              <a:t>Schrijven!</a:t>
            </a:r>
          </a:p>
          <a:p>
            <a:r>
              <a:rPr lang="nl-BE" dirty="0"/>
              <a:t>Dagelijks oefenen!</a:t>
            </a:r>
          </a:p>
          <a:p>
            <a:r>
              <a:rPr lang="nl-BE" dirty="0"/>
              <a:t>Toetsen zijn schriftelijk!</a:t>
            </a:r>
          </a:p>
          <a:p>
            <a:r>
              <a:rPr lang="nl-BE" dirty="0"/>
              <a:t>Mon prof dit… (Frans      Nederlands)</a:t>
            </a:r>
          </a:p>
          <a:p>
            <a:r>
              <a:rPr lang="nl-BE" dirty="0"/>
              <a:t>Studeertips Frans</a:t>
            </a:r>
          </a:p>
          <a:p>
            <a:endParaRPr lang="nl-BE" dirty="0"/>
          </a:p>
          <a:p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4211960" y="5301208"/>
            <a:ext cx="36004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000" dirty="0"/>
              <a:t>WERELDORIËNTATIE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Geschiedenis, aardrijkskunde, biologie, techniek, samenleving, …</a:t>
            </a:r>
          </a:p>
          <a:p>
            <a:r>
              <a:rPr lang="nl-BE" dirty="0"/>
              <a:t>Deels uit een methode en deels eigen materiaal</a:t>
            </a:r>
          </a:p>
          <a:p>
            <a:r>
              <a:rPr lang="nl-BE" dirty="0"/>
              <a:t>Actualiteit</a:t>
            </a:r>
          </a:p>
          <a:p>
            <a:r>
              <a:rPr lang="nl-BE" dirty="0"/>
              <a:t>Leeruitstappen + verwerking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5904656"/>
          </a:xfrm>
        </p:spPr>
        <p:txBody>
          <a:bodyPr>
            <a:normAutofit fontScale="92500" lnSpcReduction="10000"/>
          </a:bodyPr>
          <a:lstStyle/>
          <a:p>
            <a:r>
              <a:rPr lang="nl-BE" dirty="0"/>
              <a:t>Stadspark</a:t>
            </a:r>
          </a:p>
          <a:p>
            <a:r>
              <a:rPr lang="nl-BE" dirty="0"/>
              <a:t>Fietstest</a:t>
            </a:r>
          </a:p>
          <a:p>
            <a:r>
              <a:rPr lang="nl-BE" dirty="0"/>
              <a:t>Fietstocht</a:t>
            </a:r>
          </a:p>
          <a:p>
            <a:r>
              <a:rPr lang="nl-BE" dirty="0"/>
              <a:t>Het Leen</a:t>
            </a:r>
          </a:p>
          <a:p>
            <a:r>
              <a:rPr lang="nl-BE" dirty="0"/>
              <a:t>Brussel </a:t>
            </a:r>
            <a:r>
              <a:rPr lang="nl-BE"/>
              <a:t>+ parlement</a:t>
            </a:r>
            <a:endParaRPr lang="nl-BE" dirty="0"/>
          </a:p>
          <a:p>
            <a:r>
              <a:rPr lang="nl-BE" dirty="0"/>
              <a:t>Brussel + VRT</a:t>
            </a:r>
          </a:p>
          <a:p>
            <a:r>
              <a:rPr lang="nl-BE" dirty="0"/>
              <a:t>Zeesluis van </a:t>
            </a:r>
            <a:r>
              <a:rPr lang="nl-BE" dirty="0" err="1"/>
              <a:t>Kallo</a:t>
            </a:r>
            <a:r>
              <a:rPr lang="nl-BE" dirty="0"/>
              <a:t>, Fort </a:t>
            </a:r>
            <a:r>
              <a:rPr lang="nl-BE" dirty="0" err="1"/>
              <a:t>Liefkenshoek</a:t>
            </a:r>
            <a:r>
              <a:rPr lang="nl-BE" dirty="0"/>
              <a:t>, Doel, Waaslandhaven, Verdronken land van </a:t>
            </a:r>
            <a:r>
              <a:rPr lang="nl-BE" dirty="0" err="1"/>
              <a:t>saeftinghe</a:t>
            </a:r>
            <a:endParaRPr lang="nl-BE" dirty="0"/>
          </a:p>
          <a:p>
            <a:r>
              <a:rPr lang="nl-BE" dirty="0"/>
              <a:t>Stadsveldloop</a:t>
            </a:r>
          </a:p>
          <a:p>
            <a:r>
              <a:rPr lang="nl-BE" dirty="0"/>
              <a:t>Collegecross</a:t>
            </a:r>
          </a:p>
          <a:p>
            <a:r>
              <a:rPr lang="nl-BE" dirty="0"/>
              <a:t>Jeugd en muziek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095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sz="3000" b="1" dirty="0"/>
              <a:t>GODSDIENST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Sterren aan de hemel</a:t>
            </a:r>
          </a:p>
          <a:p>
            <a:r>
              <a:rPr lang="nl-BE" dirty="0"/>
              <a:t>Gevoelens</a:t>
            </a:r>
          </a:p>
          <a:p>
            <a:r>
              <a:rPr lang="nl-BE" dirty="0"/>
              <a:t>Volwassen worden en de rituelen die daar bij horen. Daarbij op zoek gaan naar verschillen en gelijkenissen tussen verschillende godsdiensten.</a:t>
            </a:r>
          </a:p>
          <a:p>
            <a:r>
              <a:rPr lang="nl-BE" dirty="0"/>
              <a:t>Bijbelverhalen </a:t>
            </a:r>
          </a:p>
          <a:p>
            <a:r>
              <a:rPr lang="nl-BE" dirty="0"/>
              <a:t>Kerkelijke feesten / kerkelijk jaar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Verwachtingen</a:t>
            </a:r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Beleefdheid en respect</a:t>
            </a:r>
          </a:p>
          <a:p>
            <a:r>
              <a:rPr lang="nl-NL" dirty="0"/>
              <a:t>Zelfstandigheid</a:t>
            </a:r>
          </a:p>
          <a:p>
            <a:r>
              <a:rPr lang="nl-NL" dirty="0"/>
              <a:t>Eerlijkheid</a:t>
            </a:r>
          </a:p>
          <a:p>
            <a:r>
              <a:rPr lang="nl-NL" dirty="0"/>
              <a:t>Zin voor initiatief</a:t>
            </a:r>
          </a:p>
          <a:p>
            <a:r>
              <a:rPr lang="nl-NL" dirty="0"/>
              <a:t>Verdraagzaamheid</a:t>
            </a:r>
          </a:p>
          <a:p>
            <a:r>
              <a:rPr lang="nl-NL" dirty="0"/>
              <a:t>Kritisch ingesteld</a:t>
            </a:r>
          </a:p>
          <a:p>
            <a:r>
              <a:rPr lang="nl-NL" dirty="0"/>
              <a:t>Inzet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46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36D747-7300-E200-3214-28DDA177F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nl-BE" dirty="0"/>
              <a:t>Dhr. Koen Sterckx</a:t>
            </a:r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r>
              <a:rPr lang="nl-BE" dirty="0"/>
              <a:t>19 leerlingen</a:t>
            </a:r>
          </a:p>
          <a:p>
            <a:pPr lvl="1"/>
            <a:r>
              <a:rPr lang="nl-BE" dirty="0"/>
              <a:t>14 meisjes</a:t>
            </a:r>
          </a:p>
          <a:p>
            <a:pPr lvl="1"/>
            <a:r>
              <a:rPr lang="nl-BE" dirty="0"/>
              <a:t>5 jongens</a:t>
            </a:r>
          </a:p>
          <a:p>
            <a:pPr marL="457200" lvl="1" indent="0">
              <a:buNone/>
            </a:pPr>
            <a:endParaRPr lang="nl-BE" dirty="0"/>
          </a:p>
          <a:p>
            <a:pPr marL="457200" lvl="1" indent="0">
              <a:buNone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458979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4525963"/>
          </a:xfrm>
        </p:spPr>
        <p:txBody>
          <a:bodyPr/>
          <a:lstStyle/>
          <a:p>
            <a:r>
              <a:rPr lang="nl-BE" dirty="0"/>
              <a:t>Roze fiche!</a:t>
            </a:r>
          </a:p>
          <a:p>
            <a:r>
              <a:rPr lang="nl-BE" dirty="0"/>
              <a:t>Regime online in te vullen</a:t>
            </a:r>
          </a:p>
          <a:p>
            <a:r>
              <a:rPr lang="nl-BE" dirty="0"/>
              <a:t>Broodjes online bestellen voor half 9</a:t>
            </a:r>
          </a:p>
          <a:p>
            <a:r>
              <a:rPr lang="nl-BE" dirty="0"/>
              <a:t>Warme maaltijden en soep vanaf 1/9</a:t>
            </a:r>
          </a:p>
          <a:p>
            <a:r>
              <a:rPr lang="nl-BE" dirty="0"/>
              <a:t>Wij gebruiken een herbruikbare waterfles en koekendoosjes.</a:t>
            </a:r>
          </a:p>
          <a:p>
            <a:r>
              <a:rPr lang="nl-BE" dirty="0"/>
              <a:t>Woensdag = </a:t>
            </a:r>
            <a:r>
              <a:rPr lang="nl-BE" dirty="0" err="1"/>
              <a:t>fruitdag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29868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>
                <a:latin typeface="Arial" pitchFamily="34" charset="0"/>
                <a:cs typeface="Arial" pitchFamily="34" charset="0"/>
              </a:rPr>
              <a:t>Schoolagenda</a:t>
            </a:r>
            <a:endParaRPr lang="nl-B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568893" y="1556792"/>
            <a:ext cx="813690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nl-BE" sz="3600" dirty="0">
                <a:latin typeface="Arial" pitchFamily="34" charset="0"/>
                <a:cs typeface="Arial" pitchFamily="34" charset="0"/>
              </a:rPr>
              <a:t> </a:t>
            </a:r>
            <a:r>
              <a:rPr lang="nl-BE" sz="3200" dirty="0">
                <a:cs typeface="Arial" pitchFamily="34" charset="0"/>
              </a:rPr>
              <a:t>Communicatiemiddel</a:t>
            </a:r>
          </a:p>
          <a:p>
            <a:pPr>
              <a:buFontTx/>
              <a:buChar char="-"/>
            </a:pPr>
            <a:r>
              <a:rPr lang="nl-BE" sz="3200" dirty="0">
                <a:cs typeface="Arial" pitchFamily="34" charset="0"/>
              </a:rPr>
              <a:t> A-lessen = Herhaling (Plannen!)</a:t>
            </a:r>
          </a:p>
          <a:p>
            <a:pPr>
              <a:buFontTx/>
              <a:buChar char="-"/>
            </a:pPr>
            <a:r>
              <a:rPr lang="nl-BE" sz="3200" dirty="0">
                <a:cs typeface="Arial" pitchFamily="34" charset="0"/>
              </a:rPr>
              <a:t> </a:t>
            </a:r>
            <a:r>
              <a:rPr lang="nl-BE" sz="3200" dirty="0" err="1">
                <a:cs typeface="Arial" pitchFamily="34" charset="0"/>
              </a:rPr>
              <a:t>B-lessen</a:t>
            </a:r>
            <a:r>
              <a:rPr lang="nl-BE" sz="3200" dirty="0">
                <a:cs typeface="Arial" pitchFamily="34" charset="0"/>
              </a:rPr>
              <a:t> = Toets tegen de volgende</a:t>
            </a:r>
          </a:p>
          <a:p>
            <a:r>
              <a:rPr lang="nl-BE" sz="3200" dirty="0">
                <a:cs typeface="Arial" pitchFamily="34" charset="0"/>
              </a:rPr>
              <a:t>  schooldag.</a:t>
            </a:r>
          </a:p>
          <a:p>
            <a:pPr>
              <a:buFontTx/>
              <a:buChar char="-"/>
            </a:pPr>
            <a:r>
              <a:rPr lang="nl-BE" sz="3200" dirty="0">
                <a:cs typeface="Arial" pitchFamily="34" charset="0"/>
              </a:rPr>
              <a:t> Taken (meestal in functie van de toetsen)</a:t>
            </a:r>
          </a:p>
          <a:p>
            <a:pPr>
              <a:buFontTx/>
              <a:buChar char="-"/>
            </a:pPr>
            <a:r>
              <a:rPr lang="nl-BE" sz="3200" dirty="0">
                <a:cs typeface="Arial" pitchFamily="34" charset="0"/>
              </a:rPr>
              <a:t> Graag elke dag nakijken!</a:t>
            </a:r>
          </a:p>
          <a:p>
            <a:pPr>
              <a:buFontTx/>
              <a:buChar char="-"/>
            </a:pPr>
            <a:r>
              <a:rPr lang="nl-BE" sz="3200" dirty="0">
                <a:cs typeface="Arial" pitchFamily="34" charset="0"/>
              </a:rPr>
              <a:t> Bekijken via </a:t>
            </a:r>
            <a:r>
              <a:rPr lang="nl-BE" sz="3200" dirty="0">
                <a:cs typeface="Arial" pitchFamily="34" charset="0"/>
                <a:hlinkClick r:id="rId2"/>
              </a:rPr>
              <a:t>www.bloggen.be/sjcp5b</a:t>
            </a:r>
            <a:r>
              <a:rPr lang="nl-BE" sz="3200" dirty="0">
                <a:cs typeface="Arial" pitchFamily="34" charset="0"/>
              </a:rPr>
              <a:t> of </a:t>
            </a:r>
          </a:p>
          <a:p>
            <a:r>
              <a:rPr lang="nl-BE" sz="3200" dirty="0">
                <a:cs typeface="Arial" pitchFamily="34" charset="0"/>
              </a:rPr>
              <a:t>   QR-code.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22C4BC5-FA76-391D-ED12-56EC015A6C5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5283373"/>
            <a:ext cx="1299989" cy="129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Arial" pitchFamily="34" charset="0"/>
                <a:cs typeface="Arial" pitchFamily="34" charset="0"/>
              </a:rPr>
              <a:t>Toetsen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Leren leren = Leren plannen (A-les en B-les)</a:t>
            </a:r>
          </a:p>
          <a:p>
            <a:r>
              <a:rPr lang="nl-BE" dirty="0"/>
              <a:t>Meestal aangekondigd. (Behalve ‘les </a:t>
            </a:r>
            <a:r>
              <a:rPr lang="nl-BE" dirty="0" err="1"/>
              <a:t>verbes</a:t>
            </a:r>
            <a:r>
              <a:rPr lang="nl-BE" dirty="0"/>
              <a:t>’)</a:t>
            </a:r>
          </a:p>
          <a:p>
            <a:r>
              <a:rPr lang="nl-BE" dirty="0"/>
              <a:t>Toetsen steeds laten tekenen!</a:t>
            </a:r>
          </a:p>
          <a:p>
            <a:r>
              <a:rPr lang="nl-BE" dirty="0"/>
              <a:t>Toetsen van taal, wiskunde en Frans in het groen verbeteren!</a:t>
            </a:r>
          </a:p>
          <a:p>
            <a:pPr>
              <a:buNone/>
            </a:pPr>
            <a:endParaRPr lang="nl-BE" dirty="0"/>
          </a:p>
          <a:p>
            <a:pPr>
              <a:buNone/>
            </a:pPr>
            <a:endParaRPr lang="nl-B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Rapporten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Data zie schoolkalender</a:t>
            </a:r>
          </a:p>
          <a:p>
            <a:r>
              <a:rPr lang="nl-BE" dirty="0"/>
              <a:t>Worden vernieuwd en aangepast aan het leerplan.</a:t>
            </a:r>
          </a:p>
          <a:p>
            <a:pPr>
              <a:buFont typeface="Arial" charset="0"/>
              <a:buChar char="•"/>
            </a:pPr>
            <a:r>
              <a:rPr lang="nl-BE" dirty="0"/>
              <a:t>Rapport vaardigheden en houding. (3x per jaar)</a:t>
            </a:r>
          </a:p>
          <a:p>
            <a:pPr>
              <a:buFont typeface="Arial" charset="0"/>
              <a:buChar char="•"/>
            </a:pPr>
            <a:r>
              <a:rPr lang="nl-BE" dirty="0"/>
              <a:t>Proefwerken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Turnen en zwemmen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BE" dirty="0"/>
              <a:t>Lessen gegeven door dhr. </a:t>
            </a:r>
            <a:r>
              <a:rPr lang="nl-BE" dirty="0" err="1"/>
              <a:t>Dockers</a:t>
            </a:r>
            <a:r>
              <a:rPr lang="nl-BE" dirty="0"/>
              <a:t> en Mevr. </a:t>
            </a:r>
            <a:r>
              <a:rPr lang="nl-BE" dirty="0" err="1"/>
              <a:t>Ceusters</a:t>
            </a:r>
            <a:endParaRPr lang="nl-BE" dirty="0"/>
          </a:p>
          <a:p>
            <a:r>
              <a:rPr lang="nl-BE" dirty="0"/>
              <a:t>Elke vrijdag 75’ en dinsdag om de 14 dagen 50’.</a:t>
            </a:r>
          </a:p>
          <a:p>
            <a:r>
              <a:rPr lang="nl-BE" dirty="0"/>
              <a:t>Turnkledij naamtekenen!</a:t>
            </a:r>
          </a:p>
          <a:p>
            <a:r>
              <a:rPr lang="nl-BE" dirty="0"/>
              <a:t>Voor iedere vakantie mee naar huis om te wassen.</a:t>
            </a:r>
          </a:p>
          <a:p>
            <a:r>
              <a:rPr lang="nl-BE" dirty="0"/>
              <a:t>Elke woensdag is er zwemmen.</a:t>
            </a:r>
          </a:p>
          <a:p>
            <a:pPr>
              <a:buNone/>
            </a:pPr>
            <a:r>
              <a:rPr lang="nl-BE" dirty="0"/>
              <a:t>	(2 handdoeken, badmuts verplicht)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muzo</a:t>
            </a:r>
            <a:r>
              <a:rPr lang="nl-BE" dirty="0"/>
              <a:t> &amp; godsdienst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/>
              <a:t>Muzo</a:t>
            </a:r>
            <a:r>
              <a:rPr lang="nl-BE" dirty="0"/>
              <a:t> en godsdienst door mevr. </a:t>
            </a:r>
            <a:r>
              <a:rPr lang="en-US" dirty="0"/>
              <a:t>Ashley De </a:t>
            </a:r>
            <a:r>
              <a:rPr lang="en-US" dirty="0" err="1"/>
              <a:t>Braekeleer</a:t>
            </a:r>
            <a:r>
              <a:rPr lang="nl-BE" dirty="0"/>
              <a:t> op vrijdag.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Algemeen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85000" lnSpcReduction="20000"/>
          </a:bodyPr>
          <a:lstStyle/>
          <a:p>
            <a:r>
              <a:rPr lang="nl-BE" dirty="0"/>
              <a:t>Zorgleerkracht verbonden aan 5B is Mevr. Van den Haute</a:t>
            </a:r>
          </a:p>
          <a:p>
            <a:r>
              <a:rPr lang="nl-BE" dirty="0"/>
              <a:t>Persoonlijk materiaal en kledij naamtekenen!</a:t>
            </a:r>
          </a:p>
          <a:p>
            <a:r>
              <a:rPr lang="nl-BE" dirty="0"/>
              <a:t>Toiletbezoek!</a:t>
            </a:r>
          </a:p>
          <a:p>
            <a:r>
              <a:rPr lang="nl-BE" dirty="0"/>
              <a:t>Focus (online)</a:t>
            </a:r>
          </a:p>
          <a:p>
            <a:r>
              <a:rPr lang="nl-BE" dirty="0"/>
              <a:t>Ziekte: Zo snel mogelijk de leerkracht verwittigen! (Zeker op dagen waarop wij op uitstap gaan.)</a:t>
            </a:r>
          </a:p>
          <a:p>
            <a:pPr>
              <a:buNone/>
            </a:pPr>
            <a:r>
              <a:rPr lang="nl-BE" dirty="0"/>
              <a:t>	(Maximaal 4 zelfgeschreven ziektebriefjes)</a:t>
            </a:r>
          </a:p>
          <a:p>
            <a:pPr>
              <a:buFont typeface="Arial" charset="0"/>
              <a:buChar char="•"/>
            </a:pPr>
            <a:r>
              <a:rPr lang="nl-BE" dirty="0"/>
              <a:t>Niet alles wordt door de leerkracht nagekeken!</a:t>
            </a:r>
          </a:p>
          <a:p>
            <a:pPr>
              <a:buFont typeface="Arial" charset="0"/>
              <a:buChar char="•"/>
            </a:pPr>
            <a:r>
              <a:rPr lang="nl-BE" dirty="0"/>
              <a:t>Verjaardagen</a:t>
            </a:r>
          </a:p>
          <a:p>
            <a:pPr>
              <a:buFont typeface="Arial" charset="0"/>
              <a:buChar char="•"/>
            </a:pPr>
            <a:r>
              <a:rPr lang="nl-BE" dirty="0"/>
              <a:t>Frigoplakker</a:t>
            </a:r>
          </a:p>
          <a:p>
            <a:pPr>
              <a:buFont typeface="Arial" charset="0"/>
              <a:buChar char="•"/>
            </a:pPr>
            <a:r>
              <a:rPr lang="nl-BE" dirty="0"/>
              <a:t>Belangrijke gegevens en codes</a:t>
            </a:r>
          </a:p>
          <a:p>
            <a:pPr>
              <a:buFont typeface="Arial" charset="0"/>
              <a:buChar char="•"/>
            </a:pPr>
            <a:endParaRPr lang="nl-BE" dirty="0"/>
          </a:p>
          <a:p>
            <a:pPr>
              <a:buFont typeface="Arial" charset="0"/>
              <a:buChar char="•"/>
            </a:pPr>
            <a:endParaRPr lang="nl-BE" dirty="0"/>
          </a:p>
          <a:p>
            <a:pPr>
              <a:buFont typeface="Arial" charset="0"/>
              <a:buChar char="•"/>
            </a:pPr>
            <a:endParaRPr lang="nl-BE" dirty="0"/>
          </a:p>
          <a:p>
            <a:pPr>
              <a:buNone/>
            </a:pPr>
            <a:endParaRPr lang="nl-BE" dirty="0"/>
          </a:p>
          <a:p>
            <a:pPr>
              <a:buNone/>
            </a:pPr>
            <a:endParaRPr lang="nl-B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520</Words>
  <Application>Microsoft Office PowerPoint</Application>
  <PresentationFormat>Diavoorstelling (4:3)</PresentationFormat>
  <Paragraphs>117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Bauhaus 93</vt:lpstr>
      <vt:lpstr>Calibri</vt:lpstr>
      <vt:lpstr>Office-thema</vt:lpstr>
      <vt:lpstr>Ouderinfoavond 02-09-2022</vt:lpstr>
      <vt:lpstr>PowerPoint-presentatie</vt:lpstr>
      <vt:lpstr>PowerPoint-presentatie</vt:lpstr>
      <vt:lpstr>Schoolagenda</vt:lpstr>
      <vt:lpstr>Toetsen </vt:lpstr>
      <vt:lpstr>Rapporten</vt:lpstr>
      <vt:lpstr>Turnen en zwemmen</vt:lpstr>
      <vt:lpstr>muzo &amp; godsdienst</vt:lpstr>
      <vt:lpstr>Algemeen</vt:lpstr>
      <vt:lpstr> </vt:lpstr>
      <vt:lpstr>NEDERLANDS</vt:lpstr>
      <vt:lpstr>FRANS</vt:lpstr>
      <vt:lpstr>WERELDORIËNTATIE</vt:lpstr>
      <vt:lpstr>PowerPoint-presentatie</vt:lpstr>
      <vt:lpstr>GODSDIENST</vt:lpstr>
      <vt:lpstr>Verwachtingen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Ouderinfoavond 13-09-2012</dc:title>
  <dc:creator>Gebruiker</dc:creator>
  <cp:lastModifiedBy>Koen Sterckx</cp:lastModifiedBy>
  <cp:revision>92</cp:revision>
  <dcterms:created xsi:type="dcterms:W3CDTF">2012-09-10T07:04:12Z</dcterms:created>
  <dcterms:modified xsi:type="dcterms:W3CDTF">2022-09-06T10:50:18Z</dcterms:modified>
</cp:coreProperties>
</file>