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56" r:id="rId2"/>
    <p:sldId id="258" r:id="rId3"/>
    <p:sldId id="274" r:id="rId4"/>
    <p:sldId id="273" r:id="rId5"/>
    <p:sldId id="257" r:id="rId6"/>
    <p:sldId id="259" r:id="rId7"/>
    <p:sldId id="269" r:id="rId8"/>
    <p:sldId id="260" r:id="rId9"/>
    <p:sldId id="270" r:id="rId10"/>
    <p:sldId id="272" r:id="rId11"/>
    <p:sldId id="261" r:id="rId12"/>
    <p:sldId id="262" r:id="rId13"/>
    <p:sldId id="271" r:id="rId14"/>
    <p:sldId id="265" r:id="rId15"/>
    <p:sldId id="263" r:id="rId16"/>
    <p:sldId id="264" r:id="rId17"/>
    <p:sldId id="266" r:id="rId18"/>
    <p:sldId id="267" r:id="rId19"/>
    <p:sldId id="268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9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3B2A52-F34D-48EE-A9B4-C1888990AAC6}" v="119" dt="2022-08-29T20:42:25.4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Moens" userId="12b8131e-d01f-4a7c-a0b8-7185ee753d45" providerId="ADAL" clId="{553B2A52-F34D-48EE-A9B4-C1888990AAC6}"/>
    <pc:docChg chg="undo custSel addSld modSld sldOrd">
      <pc:chgData name="Stephanie Moens" userId="12b8131e-d01f-4a7c-a0b8-7185ee753d45" providerId="ADAL" clId="{553B2A52-F34D-48EE-A9B4-C1888990AAC6}" dt="2022-08-29T20:42:25.480" v="8800"/>
      <pc:docMkLst>
        <pc:docMk/>
      </pc:docMkLst>
      <pc:sldChg chg="addSp modSp mod setBg">
        <pc:chgData name="Stephanie Moens" userId="12b8131e-d01f-4a7c-a0b8-7185ee753d45" providerId="ADAL" clId="{553B2A52-F34D-48EE-A9B4-C1888990AAC6}" dt="2022-08-29T19:06:01.265" v="2519" actId="2711"/>
        <pc:sldMkLst>
          <pc:docMk/>
          <pc:sldMk cId="580789480" sldId="256"/>
        </pc:sldMkLst>
        <pc:spChg chg="mod">
          <ac:chgData name="Stephanie Moens" userId="12b8131e-d01f-4a7c-a0b8-7185ee753d45" providerId="ADAL" clId="{553B2A52-F34D-48EE-A9B4-C1888990AAC6}" dt="2022-08-29T18:50:52.083" v="1250" actId="26606"/>
          <ac:spMkLst>
            <pc:docMk/>
            <pc:sldMk cId="580789480" sldId="256"/>
            <ac:spMk id="2" creationId="{5F0AB9F4-34BC-960E-1968-8CBD36B05114}"/>
          </ac:spMkLst>
        </pc:spChg>
        <pc:spChg chg="mod">
          <ac:chgData name="Stephanie Moens" userId="12b8131e-d01f-4a7c-a0b8-7185ee753d45" providerId="ADAL" clId="{553B2A52-F34D-48EE-A9B4-C1888990AAC6}" dt="2022-08-29T19:06:01.265" v="2519" actId="2711"/>
          <ac:spMkLst>
            <pc:docMk/>
            <pc:sldMk cId="580789480" sldId="256"/>
            <ac:spMk id="3" creationId="{2CBD483B-690F-EC93-62B1-C51830297E58}"/>
          </ac:spMkLst>
        </pc:spChg>
        <pc:spChg chg="add">
          <ac:chgData name="Stephanie Moens" userId="12b8131e-d01f-4a7c-a0b8-7185ee753d45" providerId="ADAL" clId="{553B2A52-F34D-48EE-A9B4-C1888990AAC6}" dt="2022-08-29T18:50:52.083" v="1250" actId="26606"/>
          <ac:spMkLst>
            <pc:docMk/>
            <pc:sldMk cId="580789480" sldId="256"/>
            <ac:spMk id="8" creationId="{157A82F3-F6C4-4325-8C9C-7DF1AD06B2B5}"/>
          </ac:spMkLst>
        </pc:spChg>
      </pc:sldChg>
      <pc:sldChg chg="addSp delSp modSp mod setBg delDesignElem">
        <pc:chgData name="Stephanie Moens" userId="12b8131e-d01f-4a7c-a0b8-7185ee753d45" providerId="ADAL" clId="{553B2A52-F34D-48EE-A9B4-C1888990AAC6}" dt="2022-08-29T19:07:13.287" v="2550" actId="2711"/>
        <pc:sldMkLst>
          <pc:docMk/>
          <pc:sldMk cId="3711182128" sldId="257"/>
        </pc:sldMkLst>
        <pc:spChg chg="del">
          <ac:chgData name="Stephanie Moens" userId="12b8131e-d01f-4a7c-a0b8-7185ee753d45" providerId="ADAL" clId="{553B2A52-F34D-48EE-A9B4-C1888990AAC6}" dt="2022-08-29T18:32:20.201" v="74" actId="478"/>
          <ac:spMkLst>
            <pc:docMk/>
            <pc:sldMk cId="3711182128" sldId="257"/>
            <ac:spMk id="2" creationId="{DCA55046-ECAE-44ED-D09B-E24E423D1AA5}"/>
          </ac:spMkLst>
        </pc:spChg>
        <pc:spChg chg="del">
          <ac:chgData name="Stephanie Moens" userId="12b8131e-d01f-4a7c-a0b8-7185ee753d45" providerId="ADAL" clId="{553B2A52-F34D-48EE-A9B4-C1888990AAC6}" dt="2022-08-29T18:32:19.445" v="73" actId="478"/>
          <ac:spMkLst>
            <pc:docMk/>
            <pc:sldMk cId="3711182128" sldId="257"/>
            <ac:spMk id="3" creationId="{6EE2D064-72FD-6F5C-D6DA-AEA17002505E}"/>
          </ac:spMkLst>
        </pc:spChg>
        <pc:spChg chg="add del mod">
          <ac:chgData name="Stephanie Moens" userId="12b8131e-d01f-4a7c-a0b8-7185ee753d45" providerId="ADAL" clId="{553B2A52-F34D-48EE-A9B4-C1888990AAC6}" dt="2022-08-29T18:49:04.680" v="1239" actId="26606"/>
          <ac:spMkLst>
            <pc:docMk/>
            <pc:sldMk cId="3711182128" sldId="257"/>
            <ac:spMk id="5" creationId="{946D0B07-C4CE-AF43-9F2A-6BEAD443AEA1}"/>
          </ac:spMkLst>
        </pc:spChg>
        <pc:spChg chg="add mod">
          <ac:chgData name="Stephanie Moens" userId="12b8131e-d01f-4a7c-a0b8-7185ee753d45" providerId="ADAL" clId="{553B2A52-F34D-48EE-A9B4-C1888990AAC6}" dt="2022-08-29T19:07:13.287" v="2550" actId="2711"/>
          <ac:spMkLst>
            <pc:docMk/>
            <pc:sldMk cId="3711182128" sldId="257"/>
            <ac:spMk id="7" creationId="{BB45A63B-4187-7418-4838-C50A7BB51EB5}"/>
          </ac:spMkLst>
        </pc:spChg>
        <pc:spChg chg="add del">
          <ac:chgData name="Stephanie Moens" userId="12b8131e-d01f-4a7c-a0b8-7185ee753d45" providerId="ADAL" clId="{553B2A52-F34D-48EE-A9B4-C1888990AAC6}" dt="2022-08-29T18:50:30.918" v="1249"/>
          <ac:spMkLst>
            <pc:docMk/>
            <pc:sldMk cId="3711182128" sldId="257"/>
            <ac:spMk id="13" creationId="{B8D51858-1896-432D-BDF8-EF63766A8FC5}"/>
          </ac:spMkLst>
        </pc:spChg>
        <pc:spChg chg="add del">
          <ac:chgData name="Stephanie Moens" userId="12b8131e-d01f-4a7c-a0b8-7185ee753d45" providerId="ADAL" clId="{553B2A52-F34D-48EE-A9B4-C1888990AAC6}" dt="2022-08-29T18:50:30.918" v="1249"/>
          <ac:spMkLst>
            <pc:docMk/>
            <pc:sldMk cId="3711182128" sldId="257"/>
            <ac:spMk id="15" creationId="{A6F3C1DE-DEC1-4005-862C-F73DDF3FC29B}"/>
          </ac:spMkLst>
        </pc:spChg>
        <pc:graphicFrameChg chg="add mod">
          <ac:chgData name="Stephanie Moens" userId="12b8131e-d01f-4a7c-a0b8-7185ee753d45" providerId="ADAL" clId="{553B2A52-F34D-48EE-A9B4-C1888990AAC6}" dt="2022-08-29T19:05:52.180" v="2518" actId="20577"/>
          <ac:graphicFrameMkLst>
            <pc:docMk/>
            <pc:sldMk cId="3711182128" sldId="257"/>
            <ac:graphicFrameMk id="9" creationId="{41D1F3B9-8907-1B70-A1C3-35DEA7F60F01}"/>
          </ac:graphicFrameMkLst>
        </pc:graphicFrameChg>
      </pc:sldChg>
      <pc:sldChg chg="addSp delSp modSp mod setBg modAnim">
        <pc:chgData name="Stephanie Moens" userId="12b8131e-d01f-4a7c-a0b8-7185ee753d45" providerId="ADAL" clId="{553B2A52-F34D-48EE-A9B4-C1888990AAC6}" dt="2022-08-29T20:42:25.480" v="8800"/>
        <pc:sldMkLst>
          <pc:docMk/>
          <pc:sldMk cId="587953524" sldId="258"/>
        </pc:sldMkLst>
        <pc:spChg chg="mod">
          <ac:chgData name="Stephanie Moens" userId="12b8131e-d01f-4a7c-a0b8-7185ee753d45" providerId="ADAL" clId="{553B2A52-F34D-48EE-A9B4-C1888990AAC6}" dt="2022-08-29T19:07:08.095" v="2549" actId="2711"/>
          <ac:spMkLst>
            <pc:docMk/>
            <pc:sldMk cId="587953524" sldId="258"/>
            <ac:spMk id="2" creationId="{83349493-AD14-8893-D6E3-130ACF3C91E6}"/>
          </ac:spMkLst>
        </pc:spChg>
        <pc:spChg chg="mod">
          <ac:chgData name="Stephanie Moens" userId="12b8131e-d01f-4a7c-a0b8-7185ee753d45" providerId="ADAL" clId="{553B2A52-F34D-48EE-A9B4-C1888990AAC6}" dt="2022-08-29T19:46:17.042" v="4237" actId="1076"/>
          <ac:spMkLst>
            <pc:docMk/>
            <pc:sldMk cId="587953524" sldId="258"/>
            <ac:spMk id="4" creationId="{36EB4FF7-B7C2-AA0A-6445-577A6CDCB85D}"/>
          </ac:spMkLst>
        </pc:spChg>
        <pc:spChg chg="mod">
          <ac:chgData name="Stephanie Moens" userId="12b8131e-d01f-4a7c-a0b8-7185ee753d45" providerId="ADAL" clId="{553B2A52-F34D-48EE-A9B4-C1888990AAC6}" dt="2022-08-29T19:46:05.945" v="4234" actId="1076"/>
          <ac:spMkLst>
            <pc:docMk/>
            <pc:sldMk cId="587953524" sldId="258"/>
            <ac:spMk id="6" creationId="{DF722C7C-63F8-5E29-2E93-D9BA0AB53CD4}"/>
          </ac:spMkLst>
        </pc:spChg>
        <pc:spChg chg="mod">
          <ac:chgData name="Stephanie Moens" userId="12b8131e-d01f-4a7c-a0b8-7185ee753d45" providerId="ADAL" clId="{553B2A52-F34D-48EE-A9B4-C1888990AAC6}" dt="2022-08-29T19:46:19.626" v="4238" actId="1076"/>
          <ac:spMkLst>
            <pc:docMk/>
            <pc:sldMk cId="587953524" sldId="258"/>
            <ac:spMk id="7" creationId="{1C50A9C8-C778-5685-4D4D-A2AC9D51DABF}"/>
          </ac:spMkLst>
        </pc:spChg>
        <pc:spChg chg="add mod">
          <ac:chgData name="Stephanie Moens" userId="12b8131e-d01f-4a7c-a0b8-7185ee753d45" providerId="ADAL" clId="{553B2A52-F34D-48EE-A9B4-C1888990AAC6}" dt="2022-08-29T19:46:21.474" v="4239" actId="1076"/>
          <ac:spMkLst>
            <pc:docMk/>
            <pc:sldMk cId="587953524" sldId="258"/>
            <ac:spMk id="9" creationId="{870FD6BB-565E-C5ED-E648-8D773B67D02D}"/>
          </ac:spMkLst>
        </pc:spChg>
        <pc:spChg chg="add mod">
          <ac:chgData name="Stephanie Moens" userId="12b8131e-d01f-4a7c-a0b8-7185ee753d45" providerId="ADAL" clId="{553B2A52-F34D-48EE-A9B4-C1888990AAC6}" dt="2022-08-29T19:46:24.994" v="4240" actId="1076"/>
          <ac:spMkLst>
            <pc:docMk/>
            <pc:sldMk cId="587953524" sldId="258"/>
            <ac:spMk id="10" creationId="{C6D2917C-4AB4-36EA-2089-194AC8F548F4}"/>
          </ac:spMkLst>
        </pc:spChg>
        <pc:spChg chg="add del">
          <ac:chgData name="Stephanie Moens" userId="12b8131e-d01f-4a7c-a0b8-7185ee753d45" providerId="ADAL" clId="{553B2A52-F34D-48EE-A9B4-C1888990AAC6}" dt="2022-08-29T18:50:09.356" v="1245" actId="26606"/>
          <ac:spMkLst>
            <pc:docMk/>
            <pc:sldMk cId="587953524" sldId="258"/>
            <ac:spMk id="12" creationId="{0BDE16CE-B6A1-4C66-B8A1-F819B62E2CCC}"/>
          </ac:spMkLst>
        </pc:spChg>
      </pc:sldChg>
      <pc:sldChg chg="addSp delSp modSp new mod setBg addAnim setClrOvrMap delDesignElem">
        <pc:chgData name="Stephanie Moens" userId="12b8131e-d01f-4a7c-a0b8-7185ee753d45" providerId="ADAL" clId="{553B2A52-F34D-48EE-A9B4-C1888990AAC6}" dt="2022-08-29T19:07:02.046" v="2548" actId="2711"/>
        <pc:sldMkLst>
          <pc:docMk/>
          <pc:sldMk cId="2082601539" sldId="259"/>
        </pc:sldMkLst>
        <pc:spChg chg="mod">
          <ac:chgData name="Stephanie Moens" userId="12b8131e-d01f-4a7c-a0b8-7185ee753d45" providerId="ADAL" clId="{553B2A52-F34D-48EE-A9B4-C1888990AAC6}" dt="2022-08-29T19:07:02.046" v="2548" actId="2711"/>
          <ac:spMkLst>
            <pc:docMk/>
            <pc:sldMk cId="2082601539" sldId="259"/>
            <ac:spMk id="2" creationId="{E10B1C13-E17E-087F-47CC-F52B4B03D9EE}"/>
          </ac:spMkLst>
        </pc:spChg>
        <pc:spChg chg="del">
          <ac:chgData name="Stephanie Moens" userId="12b8131e-d01f-4a7c-a0b8-7185ee753d45" providerId="ADAL" clId="{553B2A52-F34D-48EE-A9B4-C1888990AAC6}" dt="2022-08-29T18:45:36.431" v="1205" actId="478"/>
          <ac:spMkLst>
            <pc:docMk/>
            <pc:sldMk cId="2082601539" sldId="259"/>
            <ac:spMk id="3" creationId="{26F70F69-CB51-5F7C-6E85-C079F40090DE}"/>
          </ac:spMkLst>
        </pc:spChg>
        <pc:spChg chg="add del">
          <ac:chgData name="Stephanie Moens" userId="12b8131e-d01f-4a7c-a0b8-7185ee753d45" providerId="ADAL" clId="{553B2A52-F34D-48EE-A9B4-C1888990AAC6}" dt="2022-08-29T18:50:30.918" v="1249"/>
          <ac:spMkLst>
            <pc:docMk/>
            <pc:sldMk cId="2082601539" sldId="259"/>
            <ac:spMk id="7" creationId="{6E5BD17F-C95C-40ED-8D04-03295D46FD23}"/>
          </ac:spMkLst>
        </pc:spChg>
        <pc:spChg chg="add del">
          <ac:chgData name="Stephanie Moens" userId="12b8131e-d01f-4a7c-a0b8-7185ee753d45" providerId="ADAL" clId="{553B2A52-F34D-48EE-A9B4-C1888990AAC6}" dt="2022-08-29T18:50:30.918" v="1249"/>
          <ac:spMkLst>
            <pc:docMk/>
            <pc:sldMk cId="2082601539" sldId="259"/>
            <ac:spMk id="9" creationId="{4203DEB5-0B19-4F8E-84E2-00F5861C96F9}"/>
          </ac:spMkLst>
        </pc:spChg>
      </pc:sldChg>
      <pc:sldChg chg="addSp delSp modSp new mod ord setBg">
        <pc:chgData name="Stephanie Moens" userId="12b8131e-d01f-4a7c-a0b8-7185ee753d45" providerId="ADAL" clId="{553B2A52-F34D-48EE-A9B4-C1888990AAC6}" dt="2022-08-29T20:36:35.725" v="8716" actId="207"/>
        <pc:sldMkLst>
          <pc:docMk/>
          <pc:sldMk cId="3412600934" sldId="260"/>
        </pc:sldMkLst>
        <pc:spChg chg="mod">
          <ac:chgData name="Stephanie Moens" userId="12b8131e-d01f-4a7c-a0b8-7185ee753d45" providerId="ADAL" clId="{553B2A52-F34D-48EE-A9B4-C1888990AAC6}" dt="2022-08-29T20:36:24.001" v="8710" actId="26606"/>
          <ac:spMkLst>
            <pc:docMk/>
            <pc:sldMk cId="3412600934" sldId="260"/>
            <ac:spMk id="2" creationId="{231D8303-0788-1D92-AEA3-8B7DBF20C919}"/>
          </ac:spMkLst>
        </pc:spChg>
        <pc:spChg chg="del">
          <ac:chgData name="Stephanie Moens" userId="12b8131e-d01f-4a7c-a0b8-7185ee753d45" providerId="ADAL" clId="{553B2A52-F34D-48EE-A9B4-C1888990AAC6}" dt="2022-08-29T18:47:34.680" v="1228" actId="478"/>
          <ac:spMkLst>
            <pc:docMk/>
            <pc:sldMk cId="3412600934" sldId="260"/>
            <ac:spMk id="3" creationId="{9DB47AD4-C4B0-4B99-4A97-3B9A6D8A6216}"/>
          </ac:spMkLst>
        </pc:spChg>
        <pc:spChg chg="add del">
          <ac:chgData name="Stephanie Moens" userId="12b8131e-d01f-4a7c-a0b8-7185ee753d45" providerId="ADAL" clId="{553B2A52-F34D-48EE-A9B4-C1888990AAC6}" dt="2022-08-29T18:48:33.625" v="1234" actId="26606"/>
          <ac:spMkLst>
            <pc:docMk/>
            <pc:sldMk cId="3412600934" sldId="260"/>
            <ac:spMk id="10" creationId="{95E661A0-C004-462F-B96E-0AF264B37289}"/>
          </ac:spMkLst>
        </pc:spChg>
        <pc:spChg chg="add del">
          <ac:chgData name="Stephanie Moens" userId="12b8131e-d01f-4a7c-a0b8-7185ee753d45" providerId="ADAL" clId="{553B2A52-F34D-48EE-A9B4-C1888990AAC6}" dt="2022-08-29T18:48:33.625" v="1234" actId="26606"/>
          <ac:spMkLst>
            <pc:docMk/>
            <pc:sldMk cId="3412600934" sldId="260"/>
            <ac:spMk id="12" creationId="{71DFCAB7-A771-4F9F-9633-8DF1BB08E63F}"/>
          </ac:spMkLst>
        </pc:spChg>
        <pc:spChg chg="add del mod">
          <ac:chgData name="Stephanie Moens" userId="12b8131e-d01f-4a7c-a0b8-7185ee753d45" providerId="ADAL" clId="{553B2A52-F34D-48EE-A9B4-C1888990AAC6}" dt="2022-08-29T20:36:35.725" v="8716" actId="207"/>
          <ac:spMkLst>
            <pc:docMk/>
            <pc:sldMk cId="3412600934" sldId="260"/>
            <ac:spMk id="13" creationId="{3A8A41E1-1139-F96A-DF7F-D5F743FE55A9}"/>
          </ac:spMkLst>
        </pc:spChg>
        <pc:spChg chg="add del">
          <ac:chgData name="Stephanie Moens" userId="12b8131e-d01f-4a7c-a0b8-7185ee753d45" providerId="ADAL" clId="{553B2A52-F34D-48EE-A9B4-C1888990AAC6}" dt="2022-08-29T18:48:33.625" v="1234" actId="26606"/>
          <ac:spMkLst>
            <pc:docMk/>
            <pc:sldMk cId="3412600934" sldId="260"/>
            <ac:spMk id="14" creationId="{14611AAE-EBDC-48A3-B867-41382DFCA87D}"/>
          </ac:spMkLst>
        </pc:spChg>
        <pc:spChg chg="add del">
          <ac:chgData name="Stephanie Moens" userId="12b8131e-d01f-4a7c-a0b8-7185ee753d45" providerId="ADAL" clId="{553B2A52-F34D-48EE-A9B4-C1888990AAC6}" dt="2022-08-29T20:36:18.973" v="8706" actId="26606"/>
          <ac:spMkLst>
            <pc:docMk/>
            <pc:sldMk cId="3412600934" sldId="260"/>
            <ac:spMk id="15" creationId="{D43721A6-FEC0-463C-9B9C-B96C6888E85E}"/>
          </ac:spMkLst>
        </pc:spChg>
        <pc:spChg chg="add del">
          <ac:chgData name="Stephanie Moens" userId="12b8131e-d01f-4a7c-a0b8-7185ee753d45" providerId="ADAL" clId="{553B2A52-F34D-48EE-A9B4-C1888990AAC6}" dt="2022-08-29T18:48:39.232" v="1236" actId="26606"/>
          <ac:spMkLst>
            <pc:docMk/>
            <pc:sldMk cId="3412600934" sldId="260"/>
            <ac:spMk id="16" creationId="{167795A7-9891-4E29-A02F-6280F2067E3D}"/>
          </ac:spMkLst>
        </pc:spChg>
        <pc:spChg chg="add del">
          <ac:chgData name="Stephanie Moens" userId="12b8131e-d01f-4a7c-a0b8-7185ee753d45" providerId="ADAL" clId="{553B2A52-F34D-48EE-A9B4-C1888990AAC6}" dt="2022-08-29T18:48:39.232" v="1236" actId="26606"/>
          <ac:spMkLst>
            <pc:docMk/>
            <pc:sldMk cId="3412600934" sldId="260"/>
            <ac:spMk id="17" creationId="{3FC3232A-5F5F-47C7-B5C8-325EE2DEF732}"/>
          </ac:spMkLst>
        </pc:spChg>
        <pc:spChg chg="add del">
          <ac:chgData name="Stephanie Moens" userId="12b8131e-d01f-4a7c-a0b8-7185ee753d45" providerId="ADAL" clId="{553B2A52-F34D-48EE-A9B4-C1888990AAC6}" dt="2022-08-29T18:48:39.232" v="1236" actId="26606"/>
          <ac:spMkLst>
            <pc:docMk/>
            <pc:sldMk cId="3412600934" sldId="260"/>
            <ac:spMk id="18" creationId="{8411B43A-26CB-435C-A34A-5D4E1310D494}"/>
          </ac:spMkLst>
        </pc:spChg>
        <pc:spChg chg="add del">
          <ac:chgData name="Stephanie Moens" userId="12b8131e-d01f-4a7c-a0b8-7185ee753d45" providerId="ADAL" clId="{553B2A52-F34D-48EE-A9B4-C1888990AAC6}" dt="2022-08-29T20:36:18.973" v="8706" actId="26606"/>
          <ac:spMkLst>
            <pc:docMk/>
            <pc:sldMk cId="3412600934" sldId="260"/>
            <ac:spMk id="19" creationId="{D50E3799-9952-4F22-9C21-8EA2CA25DD58}"/>
          </ac:spMkLst>
        </pc:spChg>
        <pc:spChg chg="add del">
          <ac:chgData name="Stephanie Moens" userId="12b8131e-d01f-4a7c-a0b8-7185ee753d45" providerId="ADAL" clId="{553B2A52-F34D-48EE-A9B4-C1888990AAC6}" dt="2022-08-29T18:48:54.104" v="1238" actId="26606"/>
          <ac:spMkLst>
            <pc:docMk/>
            <pc:sldMk cId="3412600934" sldId="260"/>
            <ac:spMk id="20" creationId="{D5AFB1C8-355E-4D92-B894-A209E2C2C760}"/>
          </ac:spMkLst>
        </pc:spChg>
        <pc:spChg chg="add del">
          <ac:chgData name="Stephanie Moens" userId="12b8131e-d01f-4a7c-a0b8-7185ee753d45" providerId="ADAL" clId="{553B2A52-F34D-48EE-A9B4-C1888990AAC6}" dt="2022-08-29T20:36:24.001" v="8710" actId="26606"/>
          <ac:spMkLst>
            <pc:docMk/>
            <pc:sldMk cId="3412600934" sldId="260"/>
            <ac:spMk id="21" creationId="{EF8B5EF8-8E23-423F-A0E3-CFEE70675473}"/>
          </ac:spMkLst>
        </pc:spChg>
        <pc:graphicFrameChg chg="add del">
          <ac:chgData name="Stephanie Moens" userId="12b8131e-d01f-4a7c-a0b8-7185ee753d45" providerId="ADAL" clId="{553B2A52-F34D-48EE-A9B4-C1888990AAC6}" dt="2022-08-29T20:36:24.549" v="8712" actId="26606"/>
          <ac:graphicFrameMkLst>
            <pc:docMk/>
            <pc:sldMk cId="3412600934" sldId="260"/>
            <ac:graphicFrameMk id="23" creationId="{13117C1F-8818-CA44-BD51-478F01B700CE}"/>
          </ac:graphicFrameMkLst>
        </pc:graphicFrameChg>
        <pc:graphicFrameChg chg="add del">
          <ac:chgData name="Stephanie Moens" userId="12b8131e-d01f-4a7c-a0b8-7185ee753d45" providerId="ADAL" clId="{553B2A52-F34D-48EE-A9B4-C1888990AAC6}" dt="2022-08-29T20:36:28.736" v="8714" actId="26606"/>
          <ac:graphicFrameMkLst>
            <pc:docMk/>
            <pc:sldMk cId="3412600934" sldId="260"/>
            <ac:graphicFrameMk id="25" creationId="{D2980336-B394-D884-7108-AFFFC0D0EFD3}"/>
          </ac:graphicFrameMkLst>
        </pc:graphicFrameChg>
        <pc:picChg chg="add mod ord">
          <ac:chgData name="Stephanie Moens" userId="12b8131e-d01f-4a7c-a0b8-7185ee753d45" providerId="ADAL" clId="{553B2A52-F34D-48EE-A9B4-C1888990AAC6}" dt="2022-08-29T20:36:24.001" v="8710" actId="26606"/>
          <ac:picMkLst>
            <pc:docMk/>
            <pc:sldMk cId="3412600934" sldId="260"/>
            <ac:picMk id="5" creationId="{654108EF-77A1-C26D-5CB9-E86DB4950445}"/>
          </ac:picMkLst>
        </pc:picChg>
      </pc:sldChg>
      <pc:sldChg chg="modSp new mod setBg setClrOvrMap">
        <pc:chgData name="Stephanie Moens" userId="12b8131e-d01f-4a7c-a0b8-7185ee753d45" providerId="ADAL" clId="{553B2A52-F34D-48EE-A9B4-C1888990AAC6}" dt="2022-08-29T20:38:27.690" v="8742" actId="26606"/>
        <pc:sldMkLst>
          <pc:docMk/>
          <pc:sldMk cId="2333867248" sldId="261"/>
        </pc:sldMkLst>
        <pc:spChg chg="mod">
          <ac:chgData name="Stephanie Moens" userId="12b8131e-d01f-4a7c-a0b8-7185ee753d45" providerId="ADAL" clId="{553B2A52-F34D-48EE-A9B4-C1888990AAC6}" dt="2022-08-29T20:38:27.690" v="8742" actId="26606"/>
          <ac:spMkLst>
            <pc:docMk/>
            <pc:sldMk cId="2333867248" sldId="261"/>
            <ac:spMk id="2" creationId="{CF308722-D889-2593-503B-DA7EDB46A275}"/>
          </ac:spMkLst>
        </pc:spChg>
        <pc:spChg chg="mod">
          <ac:chgData name="Stephanie Moens" userId="12b8131e-d01f-4a7c-a0b8-7185ee753d45" providerId="ADAL" clId="{553B2A52-F34D-48EE-A9B4-C1888990AAC6}" dt="2022-08-29T20:38:27.690" v="8742" actId="26606"/>
          <ac:spMkLst>
            <pc:docMk/>
            <pc:sldMk cId="2333867248" sldId="261"/>
            <ac:spMk id="3" creationId="{453727BE-BA26-97AE-9B92-474ECFEE5ECB}"/>
          </ac:spMkLst>
        </pc:spChg>
      </pc:sldChg>
      <pc:sldChg chg="modSp new mod setBg setClrOvrMap">
        <pc:chgData name="Stephanie Moens" userId="12b8131e-d01f-4a7c-a0b8-7185ee753d45" providerId="ADAL" clId="{553B2A52-F34D-48EE-A9B4-C1888990AAC6}" dt="2022-08-29T20:38:26.578" v="8741" actId="26606"/>
        <pc:sldMkLst>
          <pc:docMk/>
          <pc:sldMk cId="3952700863" sldId="262"/>
        </pc:sldMkLst>
        <pc:spChg chg="mod">
          <ac:chgData name="Stephanie Moens" userId="12b8131e-d01f-4a7c-a0b8-7185ee753d45" providerId="ADAL" clId="{553B2A52-F34D-48EE-A9B4-C1888990AAC6}" dt="2022-08-29T20:38:26.578" v="8741" actId="26606"/>
          <ac:spMkLst>
            <pc:docMk/>
            <pc:sldMk cId="3952700863" sldId="262"/>
            <ac:spMk id="2" creationId="{25C2F3EA-A7CC-2A77-5DF8-F9AE59D1DEE2}"/>
          </ac:spMkLst>
        </pc:spChg>
        <pc:spChg chg="mod">
          <ac:chgData name="Stephanie Moens" userId="12b8131e-d01f-4a7c-a0b8-7185ee753d45" providerId="ADAL" clId="{553B2A52-F34D-48EE-A9B4-C1888990AAC6}" dt="2022-08-29T20:38:26.578" v="8741" actId="26606"/>
          <ac:spMkLst>
            <pc:docMk/>
            <pc:sldMk cId="3952700863" sldId="262"/>
            <ac:spMk id="3" creationId="{B4295310-CA45-51C4-08B4-9EE7A0FB521E}"/>
          </ac:spMkLst>
        </pc:spChg>
      </pc:sldChg>
      <pc:sldChg chg="addSp delSp modSp new mod setBg setClrOvrMap">
        <pc:chgData name="Stephanie Moens" userId="12b8131e-d01f-4a7c-a0b8-7185ee753d45" providerId="ADAL" clId="{553B2A52-F34D-48EE-A9B4-C1888990AAC6}" dt="2022-08-29T20:35:39.770" v="8698" actId="26606"/>
        <pc:sldMkLst>
          <pc:docMk/>
          <pc:sldMk cId="2156905230" sldId="263"/>
        </pc:sldMkLst>
        <pc:spChg chg="mod">
          <ac:chgData name="Stephanie Moens" userId="12b8131e-d01f-4a7c-a0b8-7185ee753d45" providerId="ADAL" clId="{553B2A52-F34D-48EE-A9B4-C1888990AAC6}" dt="2022-08-29T20:35:39.770" v="8698" actId="26606"/>
          <ac:spMkLst>
            <pc:docMk/>
            <pc:sldMk cId="2156905230" sldId="263"/>
            <ac:spMk id="2" creationId="{0355F293-2D82-C416-2948-0CFA36E828D5}"/>
          </ac:spMkLst>
        </pc:spChg>
        <pc:spChg chg="mod">
          <ac:chgData name="Stephanie Moens" userId="12b8131e-d01f-4a7c-a0b8-7185ee753d45" providerId="ADAL" clId="{553B2A52-F34D-48EE-A9B4-C1888990AAC6}" dt="2022-08-29T20:35:39.770" v="8698" actId="26606"/>
          <ac:spMkLst>
            <pc:docMk/>
            <pc:sldMk cId="2156905230" sldId="263"/>
            <ac:spMk id="3" creationId="{A22235F8-A3E7-EC96-17DC-31C562621798}"/>
          </ac:spMkLst>
        </pc:spChg>
        <pc:spChg chg="add del">
          <ac:chgData name="Stephanie Moens" userId="12b8131e-d01f-4a7c-a0b8-7185ee753d45" providerId="ADAL" clId="{553B2A52-F34D-48EE-A9B4-C1888990AAC6}" dt="2022-08-29T20:35:39.770" v="8698" actId="26606"/>
          <ac:spMkLst>
            <pc:docMk/>
            <pc:sldMk cId="2156905230" sldId="263"/>
            <ac:spMk id="8" creationId="{C33976D1-3430-450C-A978-87A9A6E8E71F}"/>
          </ac:spMkLst>
        </pc:spChg>
        <pc:spChg chg="add del">
          <ac:chgData name="Stephanie Moens" userId="12b8131e-d01f-4a7c-a0b8-7185ee753d45" providerId="ADAL" clId="{553B2A52-F34D-48EE-A9B4-C1888990AAC6}" dt="2022-08-29T20:35:39.770" v="8698" actId="26606"/>
          <ac:spMkLst>
            <pc:docMk/>
            <pc:sldMk cId="2156905230" sldId="263"/>
            <ac:spMk id="10" creationId="{7D6AAC78-7D86-415A-ADC1-2B474807960C}"/>
          </ac:spMkLst>
        </pc:spChg>
        <pc:spChg chg="add del">
          <ac:chgData name="Stephanie Moens" userId="12b8131e-d01f-4a7c-a0b8-7185ee753d45" providerId="ADAL" clId="{553B2A52-F34D-48EE-A9B4-C1888990AAC6}" dt="2022-08-29T20:35:39.770" v="8698" actId="26606"/>
          <ac:spMkLst>
            <pc:docMk/>
            <pc:sldMk cId="2156905230" sldId="263"/>
            <ac:spMk id="12" creationId="{F2A658D9-F185-44F1-BA33-D50320D1D078}"/>
          </ac:spMkLst>
        </pc:spChg>
      </pc:sldChg>
      <pc:sldChg chg="modSp new mod">
        <pc:chgData name="Stephanie Moens" userId="12b8131e-d01f-4a7c-a0b8-7185ee753d45" providerId="ADAL" clId="{553B2A52-F34D-48EE-A9B4-C1888990AAC6}" dt="2022-08-29T20:31:53.998" v="8378" actId="2711"/>
        <pc:sldMkLst>
          <pc:docMk/>
          <pc:sldMk cId="2243826778" sldId="264"/>
        </pc:sldMkLst>
        <pc:spChg chg="mod">
          <ac:chgData name="Stephanie Moens" userId="12b8131e-d01f-4a7c-a0b8-7185ee753d45" providerId="ADAL" clId="{553B2A52-F34D-48EE-A9B4-C1888990AAC6}" dt="2022-08-29T20:31:53.998" v="8378" actId="2711"/>
          <ac:spMkLst>
            <pc:docMk/>
            <pc:sldMk cId="2243826778" sldId="264"/>
            <ac:spMk id="2" creationId="{D6597577-98CE-B879-6091-A0DCB64B0E9A}"/>
          </ac:spMkLst>
        </pc:spChg>
        <pc:spChg chg="mod">
          <ac:chgData name="Stephanie Moens" userId="12b8131e-d01f-4a7c-a0b8-7185ee753d45" providerId="ADAL" clId="{553B2A52-F34D-48EE-A9B4-C1888990AAC6}" dt="2022-08-29T20:28:18.192" v="8080" actId="313"/>
          <ac:spMkLst>
            <pc:docMk/>
            <pc:sldMk cId="2243826778" sldId="264"/>
            <ac:spMk id="3" creationId="{B82F8F87-38E7-FC14-F8D1-EF7ACB611DE3}"/>
          </ac:spMkLst>
        </pc:spChg>
      </pc:sldChg>
      <pc:sldChg chg="modSp new mod setBg setClrOvrMap">
        <pc:chgData name="Stephanie Moens" userId="12b8131e-d01f-4a7c-a0b8-7185ee753d45" providerId="ADAL" clId="{553B2A52-F34D-48EE-A9B4-C1888990AAC6}" dt="2022-08-29T20:38:24.482" v="8739" actId="26606"/>
        <pc:sldMkLst>
          <pc:docMk/>
          <pc:sldMk cId="2446678546" sldId="265"/>
        </pc:sldMkLst>
        <pc:spChg chg="mod">
          <ac:chgData name="Stephanie Moens" userId="12b8131e-d01f-4a7c-a0b8-7185ee753d45" providerId="ADAL" clId="{553B2A52-F34D-48EE-A9B4-C1888990AAC6}" dt="2022-08-29T20:38:24.482" v="8739" actId="26606"/>
          <ac:spMkLst>
            <pc:docMk/>
            <pc:sldMk cId="2446678546" sldId="265"/>
            <ac:spMk id="2" creationId="{4FC486FA-A9EE-5DE0-5D20-1F610A65B5FB}"/>
          </ac:spMkLst>
        </pc:spChg>
        <pc:spChg chg="mod">
          <ac:chgData name="Stephanie Moens" userId="12b8131e-d01f-4a7c-a0b8-7185ee753d45" providerId="ADAL" clId="{553B2A52-F34D-48EE-A9B4-C1888990AAC6}" dt="2022-08-29T20:38:24.482" v="8739" actId="26606"/>
          <ac:spMkLst>
            <pc:docMk/>
            <pc:sldMk cId="2446678546" sldId="265"/>
            <ac:spMk id="3" creationId="{4D37607B-7F5F-6C37-E3FA-759392C8E58A}"/>
          </ac:spMkLst>
        </pc:spChg>
      </pc:sldChg>
      <pc:sldChg chg="modSp new mod">
        <pc:chgData name="Stephanie Moens" userId="12b8131e-d01f-4a7c-a0b8-7185ee753d45" providerId="ADAL" clId="{553B2A52-F34D-48EE-A9B4-C1888990AAC6}" dt="2022-08-29T20:31:50.360" v="8377" actId="2711"/>
        <pc:sldMkLst>
          <pc:docMk/>
          <pc:sldMk cId="2967865908" sldId="266"/>
        </pc:sldMkLst>
        <pc:spChg chg="mod">
          <ac:chgData name="Stephanie Moens" userId="12b8131e-d01f-4a7c-a0b8-7185ee753d45" providerId="ADAL" clId="{553B2A52-F34D-48EE-A9B4-C1888990AAC6}" dt="2022-08-29T20:31:50.360" v="8377" actId="2711"/>
          <ac:spMkLst>
            <pc:docMk/>
            <pc:sldMk cId="2967865908" sldId="266"/>
            <ac:spMk id="2" creationId="{E2145FA5-5EC4-37E4-D4CC-9773C927CABD}"/>
          </ac:spMkLst>
        </pc:spChg>
        <pc:spChg chg="mod">
          <ac:chgData name="Stephanie Moens" userId="12b8131e-d01f-4a7c-a0b8-7185ee753d45" providerId="ADAL" clId="{553B2A52-F34D-48EE-A9B4-C1888990AAC6}" dt="2022-08-29T20:31:10.769" v="8366" actId="255"/>
          <ac:spMkLst>
            <pc:docMk/>
            <pc:sldMk cId="2967865908" sldId="266"/>
            <ac:spMk id="3" creationId="{0397FD76-1F0C-51DA-1F80-027C691AC413}"/>
          </ac:spMkLst>
        </pc:spChg>
      </pc:sldChg>
      <pc:sldChg chg="addSp delSp modSp new mod">
        <pc:chgData name="Stephanie Moens" userId="12b8131e-d01f-4a7c-a0b8-7185ee753d45" providerId="ADAL" clId="{553B2A52-F34D-48EE-A9B4-C1888990AAC6}" dt="2022-08-29T20:32:13.954" v="8382" actId="2711"/>
        <pc:sldMkLst>
          <pc:docMk/>
          <pc:sldMk cId="2095203536" sldId="267"/>
        </pc:sldMkLst>
        <pc:spChg chg="mod">
          <ac:chgData name="Stephanie Moens" userId="12b8131e-d01f-4a7c-a0b8-7185ee753d45" providerId="ADAL" clId="{553B2A52-F34D-48EE-A9B4-C1888990AAC6}" dt="2022-08-29T20:32:10.175" v="8381" actId="2711"/>
          <ac:spMkLst>
            <pc:docMk/>
            <pc:sldMk cId="2095203536" sldId="267"/>
            <ac:spMk id="2" creationId="{B9B48AA7-C254-718E-F6E4-1E8BCA09136D}"/>
          </ac:spMkLst>
        </pc:spChg>
        <pc:spChg chg="mod">
          <ac:chgData name="Stephanie Moens" userId="12b8131e-d01f-4a7c-a0b8-7185ee753d45" providerId="ADAL" clId="{553B2A52-F34D-48EE-A9B4-C1888990AAC6}" dt="2022-08-29T20:32:13.954" v="8382" actId="2711"/>
          <ac:spMkLst>
            <pc:docMk/>
            <pc:sldMk cId="2095203536" sldId="267"/>
            <ac:spMk id="3" creationId="{BC19EF51-7326-93AA-7ED8-4089E5B5BA05}"/>
          </ac:spMkLst>
        </pc:spChg>
        <pc:spChg chg="add del mod">
          <ac:chgData name="Stephanie Moens" userId="12b8131e-d01f-4a7c-a0b8-7185ee753d45" providerId="ADAL" clId="{553B2A52-F34D-48EE-A9B4-C1888990AAC6}" dt="2022-08-29T19:13:08.690" v="2975" actId="478"/>
          <ac:spMkLst>
            <pc:docMk/>
            <pc:sldMk cId="2095203536" sldId="267"/>
            <ac:spMk id="4" creationId="{67C4C9EE-0F71-EE20-D4E9-74F8B14A8F05}"/>
          </ac:spMkLst>
        </pc:spChg>
        <pc:spChg chg="add del mod">
          <ac:chgData name="Stephanie Moens" userId="12b8131e-d01f-4a7c-a0b8-7185ee753d45" providerId="ADAL" clId="{553B2A52-F34D-48EE-A9B4-C1888990AAC6}" dt="2022-08-29T19:39:12.458" v="3708" actId="478"/>
          <ac:spMkLst>
            <pc:docMk/>
            <pc:sldMk cId="2095203536" sldId="267"/>
            <ac:spMk id="5" creationId="{57283A71-691D-EBF4-C4F2-F8D7BD05D10C}"/>
          </ac:spMkLst>
        </pc:spChg>
      </pc:sldChg>
      <pc:sldChg chg="addSp delSp modSp new mod setBg setClrOvrMap">
        <pc:chgData name="Stephanie Moens" userId="12b8131e-d01f-4a7c-a0b8-7185ee753d45" providerId="ADAL" clId="{553B2A52-F34D-48EE-A9B4-C1888990AAC6}" dt="2022-08-29T20:40:18.805" v="8793" actId="20577"/>
        <pc:sldMkLst>
          <pc:docMk/>
          <pc:sldMk cId="2671153840" sldId="268"/>
        </pc:sldMkLst>
        <pc:spChg chg="mod">
          <ac:chgData name="Stephanie Moens" userId="12b8131e-d01f-4a7c-a0b8-7185ee753d45" providerId="ADAL" clId="{553B2A52-F34D-48EE-A9B4-C1888990AAC6}" dt="2022-08-29T20:39:05.727" v="8747" actId="26606"/>
          <ac:spMkLst>
            <pc:docMk/>
            <pc:sldMk cId="2671153840" sldId="268"/>
            <ac:spMk id="2" creationId="{88EBF17D-495E-435F-E850-208E0B7040B3}"/>
          </ac:spMkLst>
        </pc:spChg>
        <pc:spChg chg="mod">
          <ac:chgData name="Stephanie Moens" userId="12b8131e-d01f-4a7c-a0b8-7185ee753d45" providerId="ADAL" clId="{553B2A52-F34D-48EE-A9B4-C1888990AAC6}" dt="2022-08-29T20:40:18.805" v="8793" actId="20577"/>
          <ac:spMkLst>
            <pc:docMk/>
            <pc:sldMk cId="2671153840" sldId="268"/>
            <ac:spMk id="3" creationId="{3031EB0F-0D5B-EB33-F623-48FE6391A8AA}"/>
          </ac:spMkLst>
        </pc:spChg>
        <pc:spChg chg="add del">
          <ac:chgData name="Stephanie Moens" userId="12b8131e-d01f-4a7c-a0b8-7185ee753d45" providerId="ADAL" clId="{553B2A52-F34D-48EE-A9B4-C1888990AAC6}" dt="2022-08-29T20:39:05.721" v="8746" actId="26606"/>
          <ac:spMkLst>
            <pc:docMk/>
            <pc:sldMk cId="2671153840" sldId="268"/>
            <ac:spMk id="8" creationId="{0908BAF3-E5E9-4D9A-9CA6-CBD0A6447CAF}"/>
          </ac:spMkLst>
        </pc:spChg>
        <pc:spChg chg="add del">
          <ac:chgData name="Stephanie Moens" userId="12b8131e-d01f-4a7c-a0b8-7185ee753d45" providerId="ADAL" clId="{553B2A52-F34D-48EE-A9B4-C1888990AAC6}" dt="2022-08-29T20:39:03.458" v="8744" actId="26606"/>
          <ac:spMkLst>
            <pc:docMk/>
            <pc:sldMk cId="2671153840" sldId="268"/>
            <ac:spMk id="10" creationId="{A3867FA9-F34E-4C6A-9418-227749D18CCD}"/>
          </ac:spMkLst>
        </pc:spChg>
        <pc:spChg chg="add del">
          <ac:chgData name="Stephanie Moens" userId="12b8131e-d01f-4a7c-a0b8-7185ee753d45" providerId="ADAL" clId="{553B2A52-F34D-48EE-A9B4-C1888990AAC6}" dt="2022-08-29T20:39:03.458" v="8744" actId="26606"/>
          <ac:spMkLst>
            <pc:docMk/>
            <pc:sldMk cId="2671153840" sldId="268"/>
            <ac:spMk id="12" creationId="{2706870B-1C8C-4F56-BE6F-32C120A2506B}"/>
          </ac:spMkLst>
        </pc:spChg>
        <pc:spChg chg="add del">
          <ac:chgData name="Stephanie Moens" userId="12b8131e-d01f-4a7c-a0b8-7185ee753d45" providerId="ADAL" clId="{553B2A52-F34D-48EE-A9B4-C1888990AAC6}" dt="2022-08-29T20:39:03.458" v="8744" actId="26606"/>
          <ac:spMkLst>
            <pc:docMk/>
            <pc:sldMk cId="2671153840" sldId="268"/>
            <ac:spMk id="14" creationId="{D9846419-992A-4596-AD2F-FC827020170B}"/>
          </ac:spMkLst>
        </pc:spChg>
        <pc:spChg chg="add del">
          <ac:chgData name="Stephanie Moens" userId="12b8131e-d01f-4a7c-a0b8-7185ee753d45" providerId="ADAL" clId="{553B2A52-F34D-48EE-A9B4-C1888990AAC6}" dt="2022-08-29T20:39:05.721" v="8746" actId="26606"/>
          <ac:spMkLst>
            <pc:docMk/>
            <pc:sldMk cId="2671153840" sldId="268"/>
            <ac:spMk id="16" creationId="{88BE1630-2DA4-4597-927C-4EAAFEE0D74C}"/>
          </ac:spMkLst>
        </pc:spChg>
        <pc:spChg chg="add del">
          <ac:chgData name="Stephanie Moens" userId="12b8131e-d01f-4a7c-a0b8-7185ee753d45" providerId="ADAL" clId="{553B2A52-F34D-48EE-A9B4-C1888990AAC6}" dt="2022-08-29T20:39:05.721" v="8746" actId="26606"/>
          <ac:spMkLst>
            <pc:docMk/>
            <pc:sldMk cId="2671153840" sldId="268"/>
            <ac:spMk id="17" creationId="{11D4A801-B08B-4DED-B983-8DC144138121}"/>
          </ac:spMkLst>
        </pc:spChg>
        <pc:spChg chg="add">
          <ac:chgData name="Stephanie Moens" userId="12b8131e-d01f-4a7c-a0b8-7185ee753d45" providerId="ADAL" clId="{553B2A52-F34D-48EE-A9B4-C1888990AAC6}" dt="2022-08-29T20:39:05.727" v="8747" actId="26606"/>
          <ac:spMkLst>
            <pc:docMk/>
            <pc:sldMk cId="2671153840" sldId="268"/>
            <ac:spMk id="19" creationId="{6AD85578-1E4B-4014-9D52-E76894750300}"/>
          </ac:spMkLst>
        </pc:spChg>
        <pc:spChg chg="add">
          <ac:chgData name="Stephanie Moens" userId="12b8131e-d01f-4a7c-a0b8-7185ee753d45" providerId="ADAL" clId="{553B2A52-F34D-48EE-A9B4-C1888990AAC6}" dt="2022-08-29T20:39:05.727" v="8747" actId="26606"/>
          <ac:spMkLst>
            <pc:docMk/>
            <pc:sldMk cId="2671153840" sldId="268"/>
            <ac:spMk id="20" creationId="{48550B3F-9390-4CA1-B3C8-91529289DCED}"/>
          </ac:spMkLst>
        </pc:spChg>
        <pc:picChg chg="add del">
          <ac:chgData name="Stephanie Moens" userId="12b8131e-d01f-4a7c-a0b8-7185ee753d45" providerId="ADAL" clId="{553B2A52-F34D-48EE-A9B4-C1888990AAC6}" dt="2022-08-29T20:39:03.458" v="8744" actId="26606"/>
          <ac:picMkLst>
            <pc:docMk/>
            <pc:sldMk cId="2671153840" sldId="268"/>
            <ac:picMk id="7" creationId="{90C53D5A-9695-5D96-9FE6-4A09DABE8D27}"/>
          </ac:picMkLst>
        </pc:picChg>
      </pc:sldChg>
      <pc:sldChg chg="addSp delSp modSp new mod setBg">
        <pc:chgData name="Stephanie Moens" userId="12b8131e-d01f-4a7c-a0b8-7185ee753d45" providerId="ADAL" clId="{553B2A52-F34D-48EE-A9B4-C1888990AAC6}" dt="2022-08-29T20:36:08.073" v="8704" actId="20577"/>
        <pc:sldMkLst>
          <pc:docMk/>
          <pc:sldMk cId="3448905017" sldId="269"/>
        </pc:sldMkLst>
        <pc:spChg chg="mod">
          <ac:chgData name="Stephanie Moens" userId="12b8131e-d01f-4a7c-a0b8-7185ee753d45" providerId="ADAL" clId="{553B2A52-F34D-48EE-A9B4-C1888990AAC6}" dt="2022-08-29T20:35:52.670" v="8699" actId="26606"/>
          <ac:spMkLst>
            <pc:docMk/>
            <pc:sldMk cId="3448905017" sldId="269"/>
            <ac:spMk id="2" creationId="{CDFF1CF7-C27C-5B3F-D767-808E10288AEA}"/>
          </ac:spMkLst>
        </pc:spChg>
        <pc:spChg chg="del mod">
          <ac:chgData name="Stephanie Moens" userId="12b8131e-d01f-4a7c-a0b8-7185ee753d45" providerId="ADAL" clId="{553B2A52-F34D-48EE-A9B4-C1888990AAC6}" dt="2022-08-29T20:35:52.670" v="8699" actId="26606"/>
          <ac:spMkLst>
            <pc:docMk/>
            <pc:sldMk cId="3448905017" sldId="269"/>
            <ac:spMk id="3" creationId="{32D34CC3-486E-C129-1825-A0791203C887}"/>
          </ac:spMkLst>
        </pc:spChg>
        <pc:graphicFrameChg chg="add mod">
          <ac:chgData name="Stephanie Moens" userId="12b8131e-d01f-4a7c-a0b8-7185ee753d45" providerId="ADAL" clId="{553B2A52-F34D-48EE-A9B4-C1888990AAC6}" dt="2022-08-29T20:36:08.073" v="8704" actId="20577"/>
          <ac:graphicFrameMkLst>
            <pc:docMk/>
            <pc:sldMk cId="3448905017" sldId="269"/>
            <ac:graphicFrameMk id="5" creationId="{CD6F4509-9F76-4EAA-AAA7-CD77F05D34FA}"/>
          </ac:graphicFrameMkLst>
        </pc:graphicFrameChg>
      </pc:sldChg>
      <pc:sldChg chg="addSp delSp modSp new mod setBg">
        <pc:chgData name="Stephanie Moens" userId="12b8131e-d01f-4a7c-a0b8-7185ee753d45" providerId="ADAL" clId="{553B2A52-F34D-48EE-A9B4-C1888990AAC6}" dt="2022-08-29T20:37:55.195" v="8733" actId="26606"/>
        <pc:sldMkLst>
          <pc:docMk/>
          <pc:sldMk cId="635033681" sldId="270"/>
        </pc:sldMkLst>
        <pc:spChg chg="mod">
          <ac:chgData name="Stephanie Moens" userId="12b8131e-d01f-4a7c-a0b8-7185ee753d45" providerId="ADAL" clId="{553B2A52-F34D-48EE-A9B4-C1888990AAC6}" dt="2022-08-29T20:37:55.195" v="8733" actId="26606"/>
          <ac:spMkLst>
            <pc:docMk/>
            <pc:sldMk cId="635033681" sldId="270"/>
            <ac:spMk id="2" creationId="{EAB05ED9-564D-FC4B-305C-DF858FF19898}"/>
          </ac:spMkLst>
        </pc:spChg>
        <pc:spChg chg="del mod">
          <ac:chgData name="Stephanie Moens" userId="12b8131e-d01f-4a7c-a0b8-7185ee753d45" providerId="ADAL" clId="{553B2A52-F34D-48EE-A9B4-C1888990AAC6}" dt="2022-08-29T20:36:45.087" v="8717" actId="26606"/>
          <ac:spMkLst>
            <pc:docMk/>
            <pc:sldMk cId="635033681" sldId="270"/>
            <ac:spMk id="3" creationId="{55918D48-D4CC-C1CC-CAB0-FA74EBC1213C}"/>
          </ac:spMkLst>
        </pc:spChg>
        <pc:spChg chg="add del">
          <ac:chgData name="Stephanie Moens" userId="12b8131e-d01f-4a7c-a0b8-7185ee753d45" providerId="ADAL" clId="{553B2A52-F34D-48EE-A9B4-C1888990AAC6}" dt="2022-08-29T20:37:10.858" v="8727" actId="26606"/>
          <ac:spMkLst>
            <pc:docMk/>
            <pc:sldMk cId="635033681" sldId="270"/>
            <ac:spMk id="9" creationId="{B8D51858-1896-432D-BDF8-EF63766A8FC5}"/>
          </ac:spMkLst>
        </pc:spChg>
        <pc:spChg chg="add del">
          <ac:chgData name="Stephanie Moens" userId="12b8131e-d01f-4a7c-a0b8-7185ee753d45" providerId="ADAL" clId="{553B2A52-F34D-48EE-A9B4-C1888990AAC6}" dt="2022-08-29T20:37:10.858" v="8727" actId="26606"/>
          <ac:spMkLst>
            <pc:docMk/>
            <pc:sldMk cId="635033681" sldId="270"/>
            <ac:spMk id="11" creationId="{A6F3C1DE-DEC1-4005-862C-F73DDF3FC29B}"/>
          </ac:spMkLst>
        </pc:spChg>
        <pc:spChg chg="add del">
          <ac:chgData name="Stephanie Moens" userId="12b8131e-d01f-4a7c-a0b8-7185ee753d45" providerId="ADAL" clId="{553B2A52-F34D-48EE-A9B4-C1888990AAC6}" dt="2022-08-29T20:37:10.853" v="8726" actId="26606"/>
          <ac:spMkLst>
            <pc:docMk/>
            <pc:sldMk cId="635033681" sldId="270"/>
            <ac:spMk id="16" creationId="{DABEDBB8-C7F4-4B1F-9371-B7CC1FF45D54}"/>
          </ac:spMkLst>
        </pc:spChg>
        <pc:spChg chg="add del">
          <ac:chgData name="Stephanie Moens" userId="12b8131e-d01f-4a7c-a0b8-7185ee753d45" providerId="ADAL" clId="{553B2A52-F34D-48EE-A9B4-C1888990AAC6}" dt="2022-08-29T20:37:10.853" v="8726" actId="26606"/>
          <ac:spMkLst>
            <pc:docMk/>
            <pc:sldMk cId="635033681" sldId="270"/>
            <ac:spMk id="18" creationId="{E9668583-8216-4122-8BEF-818EF0785566}"/>
          </ac:spMkLst>
        </pc:spChg>
        <pc:spChg chg="add del">
          <ac:chgData name="Stephanie Moens" userId="12b8131e-d01f-4a7c-a0b8-7185ee753d45" providerId="ADAL" clId="{553B2A52-F34D-48EE-A9B4-C1888990AAC6}" dt="2022-08-29T20:37:55.195" v="8733" actId="26606"/>
          <ac:spMkLst>
            <pc:docMk/>
            <pc:sldMk cId="635033681" sldId="270"/>
            <ac:spMk id="20" creationId="{9C003BAB-59B4-4D11-AA69-42DF73B9241D}"/>
          </ac:spMkLst>
        </pc:spChg>
        <pc:spChg chg="add del">
          <ac:chgData name="Stephanie Moens" userId="12b8131e-d01f-4a7c-a0b8-7185ee753d45" providerId="ADAL" clId="{553B2A52-F34D-48EE-A9B4-C1888990AAC6}" dt="2022-08-29T20:37:55.195" v="8733" actId="26606"/>
          <ac:spMkLst>
            <pc:docMk/>
            <pc:sldMk cId="635033681" sldId="270"/>
            <ac:spMk id="21" creationId="{BA84ABF5-7008-4588-B12C-E268A4D62BC6}"/>
          </ac:spMkLst>
        </pc:spChg>
        <pc:spChg chg="add del">
          <ac:chgData name="Stephanie Moens" userId="12b8131e-d01f-4a7c-a0b8-7185ee753d45" providerId="ADAL" clId="{553B2A52-F34D-48EE-A9B4-C1888990AAC6}" dt="2022-08-29T20:37:55.195" v="8733" actId="26606"/>
          <ac:spMkLst>
            <pc:docMk/>
            <pc:sldMk cId="635033681" sldId="270"/>
            <ac:spMk id="22" creationId="{1CEC775A-E8F8-4E71-B1E3-60C4F46BA2B7}"/>
          </ac:spMkLst>
        </pc:spChg>
        <pc:graphicFrameChg chg="add mod modGraphic">
          <ac:chgData name="Stephanie Moens" userId="12b8131e-d01f-4a7c-a0b8-7185ee753d45" providerId="ADAL" clId="{553B2A52-F34D-48EE-A9B4-C1888990AAC6}" dt="2022-08-29T20:37:55.195" v="8733" actId="26606"/>
          <ac:graphicFrameMkLst>
            <pc:docMk/>
            <pc:sldMk cId="635033681" sldId="270"/>
            <ac:graphicFrameMk id="5" creationId="{55AE02B5-A484-4ECE-3446-45B67899A089}"/>
          </ac:graphicFrameMkLst>
        </pc:graphicFrameChg>
      </pc:sldChg>
      <pc:sldChg chg="modSp new mod setBg setClrOvrMap">
        <pc:chgData name="Stephanie Moens" userId="12b8131e-d01f-4a7c-a0b8-7185ee753d45" providerId="ADAL" clId="{553B2A52-F34D-48EE-A9B4-C1888990AAC6}" dt="2022-08-29T20:38:25.426" v="8740" actId="26606"/>
        <pc:sldMkLst>
          <pc:docMk/>
          <pc:sldMk cId="4013370983" sldId="271"/>
        </pc:sldMkLst>
        <pc:spChg chg="mod">
          <ac:chgData name="Stephanie Moens" userId="12b8131e-d01f-4a7c-a0b8-7185ee753d45" providerId="ADAL" clId="{553B2A52-F34D-48EE-A9B4-C1888990AAC6}" dt="2022-08-29T20:38:25.426" v="8740" actId="26606"/>
          <ac:spMkLst>
            <pc:docMk/>
            <pc:sldMk cId="4013370983" sldId="271"/>
            <ac:spMk id="2" creationId="{B3708CA3-85E3-3A5B-24CB-297610DD6B9F}"/>
          </ac:spMkLst>
        </pc:spChg>
        <pc:spChg chg="mod">
          <ac:chgData name="Stephanie Moens" userId="12b8131e-d01f-4a7c-a0b8-7185ee753d45" providerId="ADAL" clId="{553B2A52-F34D-48EE-A9B4-C1888990AAC6}" dt="2022-08-29T20:38:25.426" v="8740" actId="26606"/>
          <ac:spMkLst>
            <pc:docMk/>
            <pc:sldMk cId="4013370983" sldId="271"/>
            <ac:spMk id="3" creationId="{63895C31-2307-DA48-CB4A-439D9485427D}"/>
          </ac:spMkLst>
        </pc:spChg>
      </pc:sldChg>
      <pc:sldChg chg="addSp delSp modSp new mod setBg setClrOvrMap">
        <pc:chgData name="Stephanie Moens" userId="12b8131e-d01f-4a7c-a0b8-7185ee753d45" providerId="ADAL" clId="{553B2A52-F34D-48EE-A9B4-C1888990AAC6}" dt="2022-08-29T20:37:37.727" v="8732" actId="2711"/>
        <pc:sldMkLst>
          <pc:docMk/>
          <pc:sldMk cId="393035630" sldId="272"/>
        </pc:sldMkLst>
        <pc:spChg chg="mod">
          <ac:chgData name="Stephanie Moens" userId="12b8131e-d01f-4a7c-a0b8-7185ee753d45" providerId="ADAL" clId="{553B2A52-F34D-48EE-A9B4-C1888990AAC6}" dt="2022-08-29T20:37:30.350" v="8730" actId="26606"/>
          <ac:spMkLst>
            <pc:docMk/>
            <pc:sldMk cId="393035630" sldId="272"/>
            <ac:spMk id="2" creationId="{1E7FC13C-F438-3D4D-36AB-8D4AB4F14666}"/>
          </ac:spMkLst>
        </pc:spChg>
        <pc:spChg chg="mod">
          <ac:chgData name="Stephanie Moens" userId="12b8131e-d01f-4a7c-a0b8-7185ee753d45" providerId="ADAL" clId="{553B2A52-F34D-48EE-A9B4-C1888990AAC6}" dt="2022-08-29T20:37:37.727" v="8732" actId="2711"/>
          <ac:spMkLst>
            <pc:docMk/>
            <pc:sldMk cId="393035630" sldId="272"/>
            <ac:spMk id="3" creationId="{4FF9CD34-A24A-F761-A765-50EC6F175F7D}"/>
          </ac:spMkLst>
        </pc:spChg>
        <pc:spChg chg="add del">
          <ac:chgData name="Stephanie Moens" userId="12b8131e-d01f-4a7c-a0b8-7185ee753d45" providerId="ADAL" clId="{553B2A52-F34D-48EE-A9B4-C1888990AAC6}" dt="2022-08-29T20:37:30.345" v="8729" actId="26606"/>
          <ac:spMkLst>
            <pc:docMk/>
            <pc:sldMk cId="393035630" sldId="272"/>
            <ac:spMk id="8" creationId="{2AEFFFF2-9EB4-4B6C-B9F8-2BA3EF89A21C}"/>
          </ac:spMkLst>
        </pc:spChg>
        <pc:spChg chg="add del">
          <ac:chgData name="Stephanie Moens" userId="12b8131e-d01f-4a7c-a0b8-7185ee753d45" providerId="ADAL" clId="{553B2A52-F34D-48EE-A9B4-C1888990AAC6}" dt="2022-08-29T20:37:30.345" v="8729" actId="26606"/>
          <ac:spMkLst>
            <pc:docMk/>
            <pc:sldMk cId="393035630" sldId="272"/>
            <ac:spMk id="10" creationId="{0D65299F-028F-4AFC-B46A-8DB33E20FE4A}"/>
          </ac:spMkLst>
        </pc:spChg>
        <pc:spChg chg="add del">
          <ac:chgData name="Stephanie Moens" userId="12b8131e-d01f-4a7c-a0b8-7185ee753d45" providerId="ADAL" clId="{553B2A52-F34D-48EE-A9B4-C1888990AAC6}" dt="2022-08-29T20:37:30.345" v="8729" actId="26606"/>
          <ac:spMkLst>
            <pc:docMk/>
            <pc:sldMk cId="393035630" sldId="272"/>
            <ac:spMk id="12" creationId="{BAC87F6E-526A-49B5-995D-42DB656594C9}"/>
          </ac:spMkLst>
        </pc:spChg>
        <pc:spChg chg="add">
          <ac:chgData name="Stephanie Moens" userId="12b8131e-d01f-4a7c-a0b8-7185ee753d45" providerId="ADAL" clId="{553B2A52-F34D-48EE-A9B4-C1888990AAC6}" dt="2022-08-29T20:37:30.350" v="8730" actId="26606"/>
          <ac:spMkLst>
            <pc:docMk/>
            <pc:sldMk cId="393035630" sldId="272"/>
            <ac:spMk id="14" creationId="{6AD85578-1E4B-4014-9D52-E76894750300}"/>
          </ac:spMkLst>
        </pc:spChg>
        <pc:spChg chg="add">
          <ac:chgData name="Stephanie Moens" userId="12b8131e-d01f-4a7c-a0b8-7185ee753d45" providerId="ADAL" clId="{553B2A52-F34D-48EE-A9B4-C1888990AAC6}" dt="2022-08-29T20:37:30.350" v="8730" actId="26606"/>
          <ac:spMkLst>
            <pc:docMk/>
            <pc:sldMk cId="393035630" sldId="272"/>
            <ac:spMk id="15" creationId="{48550B3F-9390-4CA1-B3C8-91529289DCED}"/>
          </ac:spMkLst>
        </pc:spChg>
      </pc:sldChg>
      <pc:sldChg chg="addSp delSp modSp new mod setBg setClrOvrMap">
        <pc:chgData name="Stephanie Moens" userId="12b8131e-d01f-4a7c-a0b8-7185ee753d45" providerId="ADAL" clId="{553B2A52-F34D-48EE-A9B4-C1888990AAC6}" dt="2022-08-29T19:44:37.785" v="4051" actId="20577"/>
        <pc:sldMkLst>
          <pc:docMk/>
          <pc:sldMk cId="4181103771" sldId="273"/>
        </pc:sldMkLst>
        <pc:spChg chg="mod">
          <ac:chgData name="Stephanie Moens" userId="12b8131e-d01f-4a7c-a0b8-7185ee753d45" providerId="ADAL" clId="{553B2A52-F34D-48EE-A9B4-C1888990AAC6}" dt="2022-08-29T19:44:16.684" v="4031" actId="2711"/>
          <ac:spMkLst>
            <pc:docMk/>
            <pc:sldMk cId="4181103771" sldId="273"/>
            <ac:spMk id="2" creationId="{07999D1E-4647-926D-D3EB-71CA15B5ADEE}"/>
          </ac:spMkLst>
        </pc:spChg>
        <pc:spChg chg="add del mod">
          <ac:chgData name="Stephanie Moens" userId="12b8131e-d01f-4a7c-a0b8-7185ee753d45" providerId="ADAL" clId="{553B2A52-F34D-48EE-A9B4-C1888990AAC6}" dt="2022-08-29T19:44:37.785" v="4051" actId="20577"/>
          <ac:spMkLst>
            <pc:docMk/>
            <pc:sldMk cId="4181103771" sldId="273"/>
            <ac:spMk id="3" creationId="{AC051810-A991-F940-F5B2-F786E93AF8FC}"/>
          </ac:spMkLst>
        </pc:spChg>
        <pc:spChg chg="add del">
          <ac:chgData name="Stephanie Moens" userId="12b8131e-d01f-4a7c-a0b8-7185ee753d45" providerId="ADAL" clId="{553B2A52-F34D-48EE-A9B4-C1888990AAC6}" dt="2022-08-29T19:44:03.194" v="4028" actId="26606"/>
          <ac:spMkLst>
            <pc:docMk/>
            <pc:sldMk cId="4181103771" sldId="273"/>
            <ac:spMk id="8" creationId="{2AEFFFF2-9EB4-4B6C-B9F8-2BA3EF89A21C}"/>
          </ac:spMkLst>
        </pc:spChg>
        <pc:spChg chg="add del">
          <ac:chgData name="Stephanie Moens" userId="12b8131e-d01f-4a7c-a0b8-7185ee753d45" providerId="ADAL" clId="{553B2A52-F34D-48EE-A9B4-C1888990AAC6}" dt="2022-08-29T19:44:03.194" v="4028" actId="26606"/>
          <ac:spMkLst>
            <pc:docMk/>
            <pc:sldMk cId="4181103771" sldId="273"/>
            <ac:spMk id="10" creationId="{0D65299F-028F-4AFC-B46A-8DB33E20FE4A}"/>
          </ac:spMkLst>
        </pc:spChg>
        <pc:spChg chg="add del">
          <ac:chgData name="Stephanie Moens" userId="12b8131e-d01f-4a7c-a0b8-7185ee753d45" providerId="ADAL" clId="{553B2A52-F34D-48EE-A9B4-C1888990AAC6}" dt="2022-08-29T19:44:03.194" v="4028" actId="26606"/>
          <ac:spMkLst>
            <pc:docMk/>
            <pc:sldMk cId="4181103771" sldId="273"/>
            <ac:spMk id="12" creationId="{BAC87F6E-526A-49B5-995D-42DB656594C9}"/>
          </ac:spMkLst>
        </pc:spChg>
        <pc:spChg chg="add del">
          <ac:chgData name="Stephanie Moens" userId="12b8131e-d01f-4a7c-a0b8-7185ee753d45" providerId="ADAL" clId="{553B2A52-F34D-48EE-A9B4-C1888990AAC6}" dt="2022-08-29T19:42:36.978" v="3897" actId="26606"/>
          <ac:spMkLst>
            <pc:docMk/>
            <pc:sldMk cId="4181103771" sldId="273"/>
            <ac:spMk id="18" creationId="{B8D51858-1896-432D-BDF8-EF63766A8FC5}"/>
          </ac:spMkLst>
        </pc:spChg>
        <pc:spChg chg="add del">
          <ac:chgData name="Stephanie Moens" userId="12b8131e-d01f-4a7c-a0b8-7185ee753d45" providerId="ADAL" clId="{553B2A52-F34D-48EE-A9B4-C1888990AAC6}" dt="2022-08-29T19:42:36.978" v="3897" actId="26606"/>
          <ac:spMkLst>
            <pc:docMk/>
            <pc:sldMk cId="4181103771" sldId="273"/>
            <ac:spMk id="20" creationId="{A6F3C1DE-DEC1-4005-862C-F73DDF3FC29B}"/>
          </ac:spMkLst>
        </pc:spChg>
        <pc:graphicFrameChg chg="add del">
          <ac:chgData name="Stephanie Moens" userId="12b8131e-d01f-4a7c-a0b8-7185ee753d45" providerId="ADAL" clId="{553B2A52-F34D-48EE-A9B4-C1888990AAC6}" dt="2022-08-29T19:41:49.478" v="3831" actId="26606"/>
          <ac:graphicFrameMkLst>
            <pc:docMk/>
            <pc:sldMk cId="4181103771" sldId="273"/>
            <ac:graphicFrameMk id="14" creationId="{A7C14BEC-48D1-D749-273B-BAA05F857852}"/>
          </ac:graphicFrameMkLst>
        </pc:graphicFrameChg>
        <pc:graphicFrameChg chg="add del mod">
          <ac:chgData name="Stephanie Moens" userId="12b8131e-d01f-4a7c-a0b8-7185ee753d45" providerId="ADAL" clId="{553B2A52-F34D-48EE-A9B4-C1888990AAC6}" dt="2022-08-29T19:42:36.978" v="3897" actId="26606"/>
          <ac:graphicFrameMkLst>
            <pc:docMk/>
            <pc:sldMk cId="4181103771" sldId="273"/>
            <ac:graphicFrameMk id="16" creationId="{86C1FF61-4C90-3C86-AD62-663C9B766310}"/>
          </ac:graphicFrameMkLst>
        </pc:graphicFrameChg>
        <pc:picChg chg="add del">
          <ac:chgData name="Stephanie Moens" userId="12b8131e-d01f-4a7c-a0b8-7185ee753d45" providerId="ADAL" clId="{553B2A52-F34D-48EE-A9B4-C1888990AAC6}" dt="2022-08-29T19:43:53.671" v="4025" actId="26606"/>
          <ac:picMkLst>
            <pc:docMk/>
            <pc:sldMk cId="4181103771" sldId="273"/>
            <ac:picMk id="15" creationId="{95468F25-D72E-31F6-8F39-BB4AD3F3FF50}"/>
          </ac:picMkLst>
        </pc:picChg>
        <pc:picChg chg="add del">
          <ac:chgData name="Stephanie Moens" userId="12b8131e-d01f-4a7c-a0b8-7185ee753d45" providerId="ADAL" clId="{553B2A52-F34D-48EE-A9B4-C1888990AAC6}" dt="2022-08-29T19:44:03.183" v="4027" actId="26606"/>
          <ac:picMkLst>
            <pc:docMk/>
            <pc:sldMk cId="4181103771" sldId="273"/>
            <ac:picMk id="17" creationId="{76A65758-9BB8-20C6-869D-0AA93D84A4D6}"/>
          </ac:picMkLst>
        </pc:picChg>
        <pc:picChg chg="add">
          <ac:chgData name="Stephanie Moens" userId="12b8131e-d01f-4a7c-a0b8-7185ee753d45" providerId="ADAL" clId="{553B2A52-F34D-48EE-A9B4-C1888990AAC6}" dt="2022-08-29T19:44:03.194" v="4028" actId="26606"/>
          <ac:picMkLst>
            <pc:docMk/>
            <pc:sldMk cId="4181103771" sldId="273"/>
            <ac:picMk id="19" creationId="{95468F25-D72E-31F6-8F39-BB4AD3F3FF50}"/>
          </ac:picMkLst>
        </pc:picChg>
      </pc:sldChg>
      <pc:sldChg chg="addSp delSp modSp new mod setBg setClrOvrMap">
        <pc:chgData name="Stephanie Moens" userId="12b8131e-d01f-4a7c-a0b8-7185ee753d45" providerId="ADAL" clId="{553B2A52-F34D-48EE-A9B4-C1888990AAC6}" dt="2022-08-29T19:52:33.711" v="4989" actId="20577"/>
        <pc:sldMkLst>
          <pc:docMk/>
          <pc:sldMk cId="4094120862" sldId="274"/>
        </pc:sldMkLst>
        <pc:spChg chg="mod">
          <ac:chgData name="Stephanie Moens" userId="12b8131e-d01f-4a7c-a0b8-7185ee753d45" providerId="ADAL" clId="{553B2A52-F34D-48EE-A9B4-C1888990AAC6}" dt="2022-08-29T19:50:48.006" v="4979" actId="26606"/>
          <ac:spMkLst>
            <pc:docMk/>
            <pc:sldMk cId="4094120862" sldId="274"/>
            <ac:spMk id="2" creationId="{1D095591-CC41-4FDE-E355-A1AA5CB43EB7}"/>
          </ac:spMkLst>
        </pc:spChg>
        <pc:spChg chg="add del mod">
          <ac:chgData name="Stephanie Moens" userId="12b8131e-d01f-4a7c-a0b8-7185ee753d45" providerId="ADAL" clId="{553B2A52-F34D-48EE-A9B4-C1888990AAC6}" dt="2022-08-29T19:49:54.960" v="4963" actId="26606"/>
          <ac:spMkLst>
            <pc:docMk/>
            <pc:sldMk cId="4094120862" sldId="274"/>
            <ac:spMk id="3" creationId="{69DBF0C8-B5B8-53E9-597E-BEFAA9234B20}"/>
          </ac:spMkLst>
        </pc:spChg>
        <pc:spChg chg="add del">
          <ac:chgData name="Stephanie Moens" userId="12b8131e-d01f-4a7c-a0b8-7185ee753d45" providerId="ADAL" clId="{553B2A52-F34D-48EE-A9B4-C1888990AAC6}" dt="2022-08-29T19:50:47.962" v="4978" actId="26606"/>
          <ac:spMkLst>
            <pc:docMk/>
            <pc:sldMk cId="4094120862" sldId="274"/>
            <ac:spMk id="14" creationId="{07DEE846-F309-486B-BF1F-11F30A3A1303}"/>
          </ac:spMkLst>
        </pc:spChg>
        <pc:spChg chg="add del">
          <ac:chgData name="Stephanie Moens" userId="12b8131e-d01f-4a7c-a0b8-7185ee753d45" providerId="ADAL" clId="{553B2A52-F34D-48EE-A9B4-C1888990AAC6}" dt="2022-08-29T19:50:47.962" v="4978" actId="26606"/>
          <ac:spMkLst>
            <pc:docMk/>
            <pc:sldMk cId="4094120862" sldId="274"/>
            <ac:spMk id="16" creationId="{6960CB91-9184-43BF-AE7D-1ABBC7AE2000}"/>
          </ac:spMkLst>
        </pc:spChg>
        <pc:spChg chg="add">
          <ac:chgData name="Stephanie Moens" userId="12b8131e-d01f-4a7c-a0b8-7185ee753d45" providerId="ADAL" clId="{553B2A52-F34D-48EE-A9B4-C1888990AAC6}" dt="2022-08-29T19:50:48.006" v="4979" actId="26606"/>
          <ac:spMkLst>
            <pc:docMk/>
            <pc:sldMk cId="4094120862" sldId="274"/>
            <ac:spMk id="18" creationId="{8463545A-38E2-4473-AFE2-0A6E8CD54B81}"/>
          </ac:spMkLst>
        </pc:spChg>
        <pc:spChg chg="add">
          <ac:chgData name="Stephanie Moens" userId="12b8131e-d01f-4a7c-a0b8-7185ee753d45" providerId="ADAL" clId="{553B2A52-F34D-48EE-A9B4-C1888990AAC6}" dt="2022-08-29T19:50:48.006" v="4979" actId="26606"/>
          <ac:spMkLst>
            <pc:docMk/>
            <pc:sldMk cId="4094120862" sldId="274"/>
            <ac:spMk id="19" creationId="{2B115983-B61E-450C-8FB9-09924AA7AB14}"/>
          </ac:spMkLst>
        </pc:spChg>
        <pc:graphicFrameChg chg="add del">
          <ac:chgData name="Stephanie Moens" userId="12b8131e-d01f-4a7c-a0b8-7185ee753d45" providerId="ADAL" clId="{553B2A52-F34D-48EE-A9B4-C1888990AAC6}" dt="2022-08-29T19:49:51.606" v="4960" actId="26606"/>
          <ac:graphicFrameMkLst>
            <pc:docMk/>
            <pc:sldMk cId="4094120862" sldId="274"/>
            <ac:graphicFrameMk id="5" creationId="{7FE2BD3C-7EE7-CC23-23BB-CFE1F36A56BC}"/>
          </ac:graphicFrameMkLst>
        </pc:graphicFrameChg>
        <pc:graphicFrameChg chg="add del">
          <ac:chgData name="Stephanie Moens" userId="12b8131e-d01f-4a7c-a0b8-7185ee753d45" providerId="ADAL" clId="{553B2A52-F34D-48EE-A9B4-C1888990AAC6}" dt="2022-08-29T19:49:54.948" v="4962" actId="26606"/>
          <ac:graphicFrameMkLst>
            <pc:docMk/>
            <pc:sldMk cId="4094120862" sldId="274"/>
            <ac:graphicFrameMk id="7" creationId="{90877643-EC4C-D394-3279-37A070C32C5D}"/>
          </ac:graphicFrameMkLst>
        </pc:graphicFrameChg>
        <pc:graphicFrameChg chg="add mod modGraphic">
          <ac:chgData name="Stephanie Moens" userId="12b8131e-d01f-4a7c-a0b8-7185ee753d45" providerId="ADAL" clId="{553B2A52-F34D-48EE-A9B4-C1888990AAC6}" dt="2022-08-29T19:52:33.711" v="4989" actId="20577"/>
          <ac:graphicFrameMkLst>
            <pc:docMk/>
            <pc:sldMk cId="4094120862" sldId="274"/>
            <ac:graphicFrameMk id="9" creationId="{392DD265-51F0-661A-BDD1-57370C61DC7F}"/>
          </ac:graphicFrameMkLst>
        </pc:graphicFrameChg>
      </pc:sldChg>
      <pc:sldChg chg="addSp delSp modSp new mod setBg">
        <pc:chgData name="Stephanie Moens" userId="12b8131e-d01f-4a7c-a0b8-7185ee753d45" providerId="ADAL" clId="{553B2A52-F34D-48EE-A9B4-C1888990AAC6}" dt="2022-08-29T20:35:07.452" v="8695" actId="1076"/>
        <pc:sldMkLst>
          <pc:docMk/>
          <pc:sldMk cId="724082144" sldId="275"/>
        </pc:sldMkLst>
        <pc:spChg chg="del mod">
          <ac:chgData name="Stephanie Moens" userId="12b8131e-d01f-4a7c-a0b8-7185ee753d45" providerId="ADAL" clId="{553B2A52-F34D-48EE-A9B4-C1888990AAC6}" dt="2022-08-29T20:34:15.697" v="8656" actId="478"/>
          <ac:spMkLst>
            <pc:docMk/>
            <pc:sldMk cId="724082144" sldId="275"/>
            <ac:spMk id="2" creationId="{704C9530-0424-E20B-1ADF-2614F7AE6F47}"/>
          </ac:spMkLst>
        </pc:spChg>
        <pc:spChg chg="del">
          <ac:chgData name="Stephanie Moens" userId="12b8131e-d01f-4a7c-a0b8-7185ee753d45" providerId="ADAL" clId="{553B2A52-F34D-48EE-A9B4-C1888990AAC6}" dt="2022-08-29T20:34:08.443" v="8651" actId="478"/>
          <ac:spMkLst>
            <pc:docMk/>
            <pc:sldMk cId="724082144" sldId="275"/>
            <ac:spMk id="3" creationId="{B03AC7E2-F906-426D-1DC4-6728F6D32A9E}"/>
          </ac:spMkLst>
        </pc:spChg>
        <pc:spChg chg="add mod">
          <ac:chgData name="Stephanie Moens" userId="12b8131e-d01f-4a7c-a0b8-7185ee753d45" providerId="ADAL" clId="{553B2A52-F34D-48EE-A9B4-C1888990AAC6}" dt="2022-08-29T20:35:07.452" v="8695" actId="1076"/>
          <ac:spMkLst>
            <pc:docMk/>
            <pc:sldMk cId="724082144" sldId="275"/>
            <ac:spMk id="4" creationId="{BE31B5A4-E643-4B02-D4AE-2F7608C137DA}"/>
          </ac:spMkLst>
        </pc:spChg>
        <pc:picChg chg="add">
          <ac:chgData name="Stephanie Moens" userId="12b8131e-d01f-4a7c-a0b8-7185ee753d45" providerId="ADAL" clId="{553B2A52-F34D-48EE-A9B4-C1888990AAC6}" dt="2022-08-29T20:34:33.764" v="8686" actId="26606"/>
          <ac:picMkLst>
            <pc:docMk/>
            <pc:sldMk cId="724082144" sldId="275"/>
            <ac:picMk id="6" creationId="{9CA53588-053E-4790-6DAF-66171AF74771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B62C0D-3E80-4590-BC5A-71940D01072D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4964F87-715D-4E43-A1D7-E5E19279827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BE" dirty="0" err="1"/>
            <a:t>Zorgcoordinator</a:t>
          </a:r>
          <a:r>
            <a:rPr lang="nl-BE" dirty="0"/>
            <a:t>: </a:t>
          </a:r>
        </a:p>
        <a:p>
          <a:pPr>
            <a:lnSpc>
              <a:spcPct val="100000"/>
            </a:lnSpc>
            <a:defRPr cap="all"/>
          </a:pPr>
          <a:r>
            <a:rPr lang="nl-BE" dirty="0"/>
            <a:t>Mevr. Sanne Vonck. </a:t>
          </a:r>
          <a:endParaRPr lang="en-US" dirty="0"/>
        </a:p>
      </dgm:t>
    </dgm:pt>
    <dgm:pt modelId="{F7055E49-3C52-4DCE-83D3-EA5E55211C56}" type="parTrans" cxnId="{C7A73BDD-113D-4D5C-87EA-0AEFC41D3924}">
      <dgm:prSet/>
      <dgm:spPr/>
      <dgm:t>
        <a:bodyPr/>
        <a:lstStyle/>
        <a:p>
          <a:endParaRPr lang="en-US"/>
        </a:p>
      </dgm:t>
    </dgm:pt>
    <dgm:pt modelId="{CE3058D4-A223-4227-A1D5-0EE9CD24F355}" type="sibTrans" cxnId="{C7A73BDD-113D-4D5C-87EA-0AEFC41D392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17741E7-4CED-4A69-BC0B-338E48AA409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BE" dirty="0"/>
            <a:t>Zorgleerkracht: </a:t>
          </a:r>
        </a:p>
        <a:p>
          <a:pPr>
            <a:lnSpc>
              <a:spcPct val="100000"/>
            </a:lnSpc>
            <a:defRPr cap="all"/>
          </a:pPr>
          <a:r>
            <a:rPr lang="nl-BE" dirty="0"/>
            <a:t>Mevr. Maud Van den Haute </a:t>
          </a:r>
        </a:p>
        <a:p>
          <a:pPr>
            <a:lnSpc>
              <a:spcPct val="100000"/>
            </a:lnSpc>
            <a:defRPr cap="all"/>
          </a:pPr>
          <a:r>
            <a:rPr lang="nl-BE" dirty="0"/>
            <a:t>(verbonden aan onze klas) </a:t>
          </a:r>
          <a:endParaRPr lang="en-US" dirty="0"/>
        </a:p>
      </dgm:t>
    </dgm:pt>
    <dgm:pt modelId="{565BD742-E620-44FB-82AA-0322B07DCD50}" type="parTrans" cxnId="{E33D37CC-D6CD-4479-9474-A491586B1096}">
      <dgm:prSet/>
      <dgm:spPr/>
      <dgm:t>
        <a:bodyPr/>
        <a:lstStyle/>
        <a:p>
          <a:endParaRPr lang="en-US"/>
        </a:p>
      </dgm:t>
    </dgm:pt>
    <dgm:pt modelId="{C975A7C7-2933-4F0D-8ADA-9FBC2C5827B4}" type="sibTrans" cxnId="{E33D37CC-D6CD-4479-9474-A491586B109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F2DF643-C31D-4FCE-A851-075F981EFD5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BE" dirty="0"/>
            <a:t>Extra helpende handen: Mevr. Sara Van Riet, Mevr. Annelies De Vos en Mevr. </a:t>
          </a:r>
          <a:r>
            <a:rPr lang="nl-BE" dirty="0" err="1"/>
            <a:t>Shauni</a:t>
          </a:r>
          <a:r>
            <a:rPr lang="nl-BE" dirty="0"/>
            <a:t> De Rijck. </a:t>
          </a:r>
          <a:endParaRPr lang="en-US" dirty="0"/>
        </a:p>
      </dgm:t>
    </dgm:pt>
    <dgm:pt modelId="{FBCFF02A-C081-451D-BEE1-A7518E48A8B9}" type="parTrans" cxnId="{5C863D1F-9079-4122-A544-25E9FA64A60C}">
      <dgm:prSet/>
      <dgm:spPr/>
      <dgm:t>
        <a:bodyPr/>
        <a:lstStyle/>
        <a:p>
          <a:endParaRPr lang="en-US"/>
        </a:p>
      </dgm:t>
    </dgm:pt>
    <dgm:pt modelId="{FAC57844-335C-45D5-95A8-D6F5CBC94637}" type="sibTrans" cxnId="{5C863D1F-9079-4122-A544-25E9FA64A60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C7B70DA-8379-4361-B7C9-C7D3227F2BE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nl-BE" dirty="0"/>
            <a:t>September is aftoetsen: overleg met het zorgteam</a:t>
          </a:r>
          <a:endParaRPr lang="en-US" dirty="0"/>
        </a:p>
      </dgm:t>
    </dgm:pt>
    <dgm:pt modelId="{D27D424E-684F-40F1-9DC7-A9A0E826183A}" type="parTrans" cxnId="{B54EBE90-AA64-4FC8-9066-163E0D6E5551}">
      <dgm:prSet/>
      <dgm:spPr/>
      <dgm:t>
        <a:bodyPr/>
        <a:lstStyle/>
        <a:p>
          <a:endParaRPr lang="en-US"/>
        </a:p>
      </dgm:t>
    </dgm:pt>
    <dgm:pt modelId="{4885B729-8EBE-4B30-B62C-CB5C5010763A}" type="sibTrans" cxnId="{B54EBE90-AA64-4FC8-9066-163E0D6E5551}">
      <dgm:prSet/>
      <dgm:spPr/>
      <dgm:t>
        <a:bodyPr/>
        <a:lstStyle/>
        <a:p>
          <a:endParaRPr lang="en-US"/>
        </a:p>
      </dgm:t>
    </dgm:pt>
    <dgm:pt modelId="{EBD84AB1-1DBC-4C4E-AC99-6AD139F6B822}" type="pres">
      <dgm:prSet presAssocID="{12B62C0D-3E80-4590-BC5A-71940D01072D}" presName="root" presStyleCnt="0">
        <dgm:presLayoutVars>
          <dgm:dir/>
          <dgm:resizeHandles val="exact"/>
        </dgm:presLayoutVars>
      </dgm:prSet>
      <dgm:spPr/>
    </dgm:pt>
    <dgm:pt modelId="{6CFDAC33-3105-4845-98C5-073E5DBBF40B}" type="pres">
      <dgm:prSet presAssocID="{F4964F87-715D-4E43-A1D7-E5E192798277}" presName="compNode" presStyleCnt="0"/>
      <dgm:spPr/>
    </dgm:pt>
    <dgm:pt modelId="{EBC21347-E123-46EA-AAE1-94C4651BD1B4}" type="pres">
      <dgm:prSet presAssocID="{F4964F87-715D-4E43-A1D7-E5E192798277}" presName="iconBgRect" presStyleLbl="bgShp" presStyleIdx="0" presStyleCnt="4"/>
      <dgm:spPr/>
    </dgm:pt>
    <dgm:pt modelId="{BD6E8F79-5AA6-4B26-B0D1-9A01D40336DF}" type="pres">
      <dgm:prSet presAssocID="{F4964F87-715D-4E43-A1D7-E5E19279827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ndertitels"/>
        </a:ext>
      </dgm:extLst>
    </dgm:pt>
    <dgm:pt modelId="{D2980793-2232-4159-988B-FD4987709E15}" type="pres">
      <dgm:prSet presAssocID="{F4964F87-715D-4E43-A1D7-E5E192798277}" presName="spaceRect" presStyleCnt="0"/>
      <dgm:spPr/>
    </dgm:pt>
    <dgm:pt modelId="{C9E56537-0CB7-48E3-AFB6-EA0CFACD3B22}" type="pres">
      <dgm:prSet presAssocID="{F4964F87-715D-4E43-A1D7-E5E192798277}" presName="textRect" presStyleLbl="revTx" presStyleIdx="0" presStyleCnt="4">
        <dgm:presLayoutVars>
          <dgm:chMax val="1"/>
          <dgm:chPref val="1"/>
        </dgm:presLayoutVars>
      </dgm:prSet>
      <dgm:spPr/>
    </dgm:pt>
    <dgm:pt modelId="{913B2797-A72A-443B-9F88-8402E2DF4BFF}" type="pres">
      <dgm:prSet presAssocID="{CE3058D4-A223-4227-A1D5-0EE9CD24F355}" presName="sibTrans" presStyleCnt="0"/>
      <dgm:spPr/>
    </dgm:pt>
    <dgm:pt modelId="{E410BEA2-25BF-4D47-BE43-FF198F7FB601}" type="pres">
      <dgm:prSet presAssocID="{117741E7-4CED-4A69-BC0B-338E48AA4096}" presName="compNode" presStyleCnt="0"/>
      <dgm:spPr/>
    </dgm:pt>
    <dgm:pt modelId="{818DFFA4-EF84-46AC-AAB8-B3BBDF815BE3}" type="pres">
      <dgm:prSet presAssocID="{117741E7-4CED-4A69-BC0B-338E48AA4096}" presName="iconBgRect" presStyleLbl="bgShp" presStyleIdx="1" presStyleCnt="4"/>
      <dgm:spPr/>
    </dgm:pt>
    <dgm:pt modelId="{74C40745-D862-45D0-A1AB-978FA78ABA8A}" type="pres">
      <dgm:prSet presAssocID="{117741E7-4CED-4A69-BC0B-338E48AA409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apanese Dolls"/>
        </a:ext>
      </dgm:extLst>
    </dgm:pt>
    <dgm:pt modelId="{B1F1F330-5818-4BBC-AA11-33D9079C7D43}" type="pres">
      <dgm:prSet presAssocID="{117741E7-4CED-4A69-BC0B-338E48AA4096}" presName="spaceRect" presStyleCnt="0"/>
      <dgm:spPr/>
    </dgm:pt>
    <dgm:pt modelId="{6AB2DE5D-0BD5-4E6B-943C-17D25F722464}" type="pres">
      <dgm:prSet presAssocID="{117741E7-4CED-4A69-BC0B-338E48AA4096}" presName="textRect" presStyleLbl="revTx" presStyleIdx="1" presStyleCnt="4">
        <dgm:presLayoutVars>
          <dgm:chMax val="1"/>
          <dgm:chPref val="1"/>
        </dgm:presLayoutVars>
      </dgm:prSet>
      <dgm:spPr/>
    </dgm:pt>
    <dgm:pt modelId="{55344F4C-FD7F-42DF-9BBB-34A97C603F38}" type="pres">
      <dgm:prSet presAssocID="{C975A7C7-2933-4F0D-8ADA-9FBC2C5827B4}" presName="sibTrans" presStyleCnt="0"/>
      <dgm:spPr/>
    </dgm:pt>
    <dgm:pt modelId="{BEA513F2-E7E5-4377-BA5A-8EA6A804B29B}" type="pres">
      <dgm:prSet presAssocID="{4F2DF643-C31D-4FCE-A851-075F981EFD5A}" presName="compNode" presStyleCnt="0"/>
      <dgm:spPr/>
    </dgm:pt>
    <dgm:pt modelId="{863D3E26-A530-436C-952E-E362C732CC48}" type="pres">
      <dgm:prSet presAssocID="{4F2DF643-C31D-4FCE-A851-075F981EFD5A}" presName="iconBgRect" presStyleLbl="bgShp" presStyleIdx="2" presStyleCnt="4"/>
      <dgm:spPr/>
    </dgm:pt>
    <dgm:pt modelId="{56E40428-FFB3-4EDE-A92E-F37CB8C373DA}" type="pres">
      <dgm:prSet presAssocID="{4F2DF643-C31D-4FCE-A851-075F981EFD5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jger"/>
        </a:ext>
      </dgm:extLst>
    </dgm:pt>
    <dgm:pt modelId="{E6A66463-8466-4086-A96E-8208848DC66D}" type="pres">
      <dgm:prSet presAssocID="{4F2DF643-C31D-4FCE-A851-075F981EFD5A}" presName="spaceRect" presStyleCnt="0"/>
      <dgm:spPr/>
    </dgm:pt>
    <dgm:pt modelId="{F9B72063-5D04-4DFD-937A-41BF15AA0090}" type="pres">
      <dgm:prSet presAssocID="{4F2DF643-C31D-4FCE-A851-075F981EFD5A}" presName="textRect" presStyleLbl="revTx" presStyleIdx="2" presStyleCnt="4">
        <dgm:presLayoutVars>
          <dgm:chMax val="1"/>
          <dgm:chPref val="1"/>
        </dgm:presLayoutVars>
      </dgm:prSet>
      <dgm:spPr/>
    </dgm:pt>
    <dgm:pt modelId="{93DF5D91-4B92-40E1-954C-8F02D5CB6596}" type="pres">
      <dgm:prSet presAssocID="{FAC57844-335C-45D5-95A8-D6F5CBC94637}" presName="sibTrans" presStyleCnt="0"/>
      <dgm:spPr/>
    </dgm:pt>
    <dgm:pt modelId="{3CAC014F-3372-4087-AADE-E6AF6584E2C4}" type="pres">
      <dgm:prSet presAssocID="{9C7B70DA-8379-4361-B7C9-C7D3227F2BE0}" presName="compNode" presStyleCnt="0"/>
      <dgm:spPr/>
    </dgm:pt>
    <dgm:pt modelId="{C4728516-AC5B-4D9F-8F0D-85A45EFE9F12}" type="pres">
      <dgm:prSet presAssocID="{9C7B70DA-8379-4361-B7C9-C7D3227F2BE0}" presName="iconBgRect" presStyleLbl="bgShp" presStyleIdx="3" presStyleCnt="4"/>
      <dgm:spPr/>
    </dgm:pt>
    <dgm:pt modelId="{8614BC70-9F01-4C5D-82AC-BC984C1873EF}" type="pres">
      <dgm:prSet presAssocID="{9C7B70DA-8379-4361-B7C9-C7D3227F2BE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74501A20-3DBA-48D4-A603-52E12F1ADB03}" type="pres">
      <dgm:prSet presAssocID="{9C7B70DA-8379-4361-B7C9-C7D3227F2BE0}" presName="spaceRect" presStyleCnt="0"/>
      <dgm:spPr/>
    </dgm:pt>
    <dgm:pt modelId="{1ED97052-13A2-45E9-99C5-5510CE1F6EF2}" type="pres">
      <dgm:prSet presAssocID="{9C7B70DA-8379-4361-B7C9-C7D3227F2BE0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098B4113-0D97-4833-A6B0-DE22CD8C629A}" type="presOf" srcId="{9C7B70DA-8379-4361-B7C9-C7D3227F2BE0}" destId="{1ED97052-13A2-45E9-99C5-5510CE1F6EF2}" srcOrd="0" destOrd="0" presId="urn:microsoft.com/office/officeart/2018/5/layout/IconCircleLabelList"/>
    <dgm:cxn modelId="{5C863D1F-9079-4122-A544-25E9FA64A60C}" srcId="{12B62C0D-3E80-4590-BC5A-71940D01072D}" destId="{4F2DF643-C31D-4FCE-A851-075F981EFD5A}" srcOrd="2" destOrd="0" parTransId="{FBCFF02A-C081-451D-BEE1-A7518E48A8B9}" sibTransId="{FAC57844-335C-45D5-95A8-D6F5CBC94637}"/>
    <dgm:cxn modelId="{CAAB0C25-A850-4A65-AD38-B3EDBB6AF508}" type="presOf" srcId="{117741E7-4CED-4A69-BC0B-338E48AA4096}" destId="{6AB2DE5D-0BD5-4E6B-943C-17D25F722464}" srcOrd="0" destOrd="0" presId="urn:microsoft.com/office/officeart/2018/5/layout/IconCircleLabelList"/>
    <dgm:cxn modelId="{B54EBE90-AA64-4FC8-9066-163E0D6E5551}" srcId="{12B62C0D-3E80-4590-BC5A-71940D01072D}" destId="{9C7B70DA-8379-4361-B7C9-C7D3227F2BE0}" srcOrd="3" destOrd="0" parTransId="{D27D424E-684F-40F1-9DC7-A9A0E826183A}" sibTransId="{4885B729-8EBE-4B30-B62C-CB5C5010763A}"/>
    <dgm:cxn modelId="{E90531A6-0B0E-4609-8CB1-73E3F868734F}" type="presOf" srcId="{F4964F87-715D-4E43-A1D7-E5E192798277}" destId="{C9E56537-0CB7-48E3-AFB6-EA0CFACD3B22}" srcOrd="0" destOrd="0" presId="urn:microsoft.com/office/officeart/2018/5/layout/IconCircleLabelList"/>
    <dgm:cxn modelId="{E33D37CC-D6CD-4479-9474-A491586B1096}" srcId="{12B62C0D-3E80-4590-BC5A-71940D01072D}" destId="{117741E7-4CED-4A69-BC0B-338E48AA4096}" srcOrd="1" destOrd="0" parTransId="{565BD742-E620-44FB-82AA-0322B07DCD50}" sibTransId="{C975A7C7-2933-4F0D-8ADA-9FBC2C5827B4}"/>
    <dgm:cxn modelId="{7173B5D7-1D8D-4721-93E8-8D7E75B69D74}" type="presOf" srcId="{12B62C0D-3E80-4590-BC5A-71940D01072D}" destId="{EBD84AB1-1DBC-4C4E-AC99-6AD139F6B822}" srcOrd="0" destOrd="0" presId="urn:microsoft.com/office/officeart/2018/5/layout/IconCircleLabelList"/>
    <dgm:cxn modelId="{C7A73BDD-113D-4D5C-87EA-0AEFC41D3924}" srcId="{12B62C0D-3E80-4590-BC5A-71940D01072D}" destId="{F4964F87-715D-4E43-A1D7-E5E192798277}" srcOrd="0" destOrd="0" parTransId="{F7055E49-3C52-4DCE-83D3-EA5E55211C56}" sibTransId="{CE3058D4-A223-4227-A1D5-0EE9CD24F355}"/>
    <dgm:cxn modelId="{D6BBF3F1-EF18-45A8-8C19-76A559D4A023}" type="presOf" srcId="{4F2DF643-C31D-4FCE-A851-075F981EFD5A}" destId="{F9B72063-5D04-4DFD-937A-41BF15AA0090}" srcOrd="0" destOrd="0" presId="urn:microsoft.com/office/officeart/2018/5/layout/IconCircleLabelList"/>
    <dgm:cxn modelId="{6450EF23-1D30-479B-9C36-E0D1DD44F893}" type="presParOf" srcId="{EBD84AB1-1DBC-4C4E-AC99-6AD139F6B822}" destId="{6CFDAC33-3105-4845-98C5-073E5DBBF40B}" srcOrd="0" destOrd="0" presId="urn:microsoft.com/office/officeart/2018/5/layout/IconCircleLabelList"/>
    <dgm:cxn modelId="{18850F25-DF22-488F-BBD2-603FCBD53926}" type="presParOf" srcId="{6CFDAC33-3105-4845-98C5-073E5DBBF40B}" destId="{EBC21347-E123-46EA-AAE1-94C4651BD1B4}" srcOrd="0" destOrd="0" presId="urn:microsoft.com/office/officeart/2018/5/layout/IconCircleLabelList"/>
    <dgm:cxn modelId="{7DD7D495-9D0B-4729-8128-6DDBBBDB36A6}" type="presParOf" srcId="{6CFDAC33-3105-4845-98C5-073E5DBBF40B}" destId="{BD6E8F79-5AA6-4B26-B0D1-9A01D40336DF}" srcOrd="1" destOrd="0" presId="urn:microsoft.com/office/officeart/2018/5/layout/IconCircleLabelList"/>
    <dgm:cxn modelId="{9FDAF534-3283-4EA2-BC1F-D3B7691FF197}" type="presParOf" srcId="{6CFDAC33-3105-4845-98C5-073E5DBBF40B}" destId="{D2980793-2232-4159-988B-FD4987709E15}" srcOrd="2" destOrd="0" presId="urn:microsoft.com/office/officeart/2018/5/layout/IconCircleLabelList"/>
    <dgm:cxn modelId="{A79DBABF-1224-4631-88AD-C16340BE11B1}" type="presParOf" srcId="{6CFDAC33-3105-4845-98C5-073E5DBBF40B}" destId="{C9E56537-0CB7-48E3-AFB6-EA0CFACD3B22}" srcOrd="3" destOrd="0" presId="urn:microsoft.com/office/officeart/2018/5/layout/IconCircleLabelList"/>
    <dgm:cxn modelId="{8F711195-50A8-4053-A222-79A0DC9DBB7C}" type="presParOf" srcId="{EBD84AB1-1DBC-4C4E-AC99-6AD139F6B822}" destId="{913B2797-A72A-443B-9F88-8402E2DF4BFF}" srcOrd="1" destOrd="0" presId="urn:microsoft.com/office/officeart/2018/5/layout/IconCircleLabelList"/>
    <dgm:cxn modelId="{E90D5F61-C523-4BF2-8259-815416DA3AD1}" type="presParOf" srcId="{EBD84AB1-1DBC-4C4E-AC99-6AD139F6B822}" destId="{E410BEA2-25BF-4D47-BE43-FF198F7FB601}" srcOrd="2" destOrd="0" presId="urn:microsoft.com/office/officeart/2018/5/layout/IconCircleLabelList"/>
    <dgm:cxn modelId="{3B900855-34C9-4013-953B-F22B99928CCD}" type="presParOf" srcId="{E410BEA2-25BF-4D47-BE43-FF198F7FB601}" destId="{818DFFA4-EF84-46AC-AAB8-B3BBDF815BE3}" srcOrd="0" destOrd="0" presId="urn:microsoft.com/office/officeart/2018/5/layout/IconCircleLabelList"/>
    <dgm:cxn modelId="{31DC6BF7-05BF-4CB3-ACBE-00C4B3ABE8A4}" type="presParOf" srcId="{E410BEA2-25BF-4D47-BE43-FF198F7FB601}" destId="{74C40745-D862-45D0-A1AB-978FA78ABA8A}" srcOrd="1" destOrd="0" presId="urn:microsoft.com/office/officeart/2018/5/layout/IconCircleLabelList"/>
    <dgm:cxn modelId="{ACAD02F2-B5F1-45CA-8884-D715934760B9}" type="presParOf" srcId="{E410BEA2-25BF-4D47-BE43-FF198F7FB601}" destId="{B1F1F330-5818-4BBC-AA11-33D9079C7D43}" srcOrd="2" destOrd="0" presId="urn:microsoft.com/office/officeart/2018/5/layout/IconCircleLabelList"/>
    <dgm:cxn modelId="{F04D5C9B-EBAE-4885-89BD-A1B3A06E0225}" type="presParOf" srcId="{E410BEA2-25BF-4D47-BE43-FF198F7FB601}" destId="{6AB2DE5D-0BD5-4E6B-943C-17D25F722464}" srcOrd="3" destOrd="0" presId="urn:microsoft.com/office/officeart/2018/5/layout/IconCircleLabelList"/>
    <dgm:cxn modelId="{ABF4E69F-5737-4793-A6F1-089C0965408B}" type="presParOf" srcId="{EBD84AB1-1DBC-4C4E-AC99-6AD139F6B822}" destId="{55344F4C-FD7F-42DF-9BBB-34A97C603F38}" srcOrd="3" destOrd="0" presId="urn:microsoft.com/office/officeart/2018/5/layout/IconCircleLabelList"/>
    <dgm:cxn modelId="{924864C6-CE62-4A82-AFAC-B5C1A42ABE3F}" type="presParOf" srcId="{EBD84AB1-1DBC-4C4E-AC99-6AD139F6B822}" destId="{BEA513F2-E7E5-4377-BA5A-8EA6A804B29B}" srcOrd="4" destOrd="0" presId="urn:microsoft.com/office/officeart/2018/5/layout/IconCircleLabelList"/>
    <dgm:cxn modelId="{80191C35-9597-4A03-B45A-FD318F3C6C64}" type="presParOf" srcId="{BEA513F2-E7E5-4377-BA5A-8EA6A804B29B}" destId="{863D3E26-A530-436C-952E-E362C732CC48}" srcOrd="0" destOrd="0" presId="urn:microsoft.com/office/officeart/2018/5/layout/IconCircleLabelList"/>
    <dgm:cxn modelId="{F0E3D9A0-6FF7-497B-9F5C-41202A1D479B}" type="presParOf" srcId="{BEA513F2-E7E5-4377-BA5A-8EA6A804B29B}" destId="{56E40428-FFB3-4EDE-A92E-F37CB8C373DA}" srcOrd="1" destOrd="0" presId="urn:microsoft.com/office/officeart/2018/5/layout/IconCircleLabelList"/>
    <dgm:cxn modelId="{FD37EA22-B1BF-4AF7-A157-3B5DAD0B7DF8}" type="presParOf" srcId="{BEA513F2-E7E5-4377-BA5A-8EA6A804B29B}" destId="{E6A66463-8466-4086-A96E-8208848DC66D}" srcOrd="2" destOrd="0" presId="urn:microsoft.com/office/officeart/2018/5/layout/IconCircleLabelList"/>
    <dgm:cxn modelId="{344585DB-A6A1-4A04-A9B1-3F6FD57E3F36}" type="presParOf" srcId="{BEA513F2-E7E5-4377-BA5A-8EA6A804B29B}" destId="{F9B72063-5D04-4DFD-937A-41BF15AA0090}" srcOrd="3" destOrd="0" presId="urn:microsoft.com/office/officeart/2018/5/layout/IconCircleLabelList"/>
    <dgm:cxn modelId="{C42268CD-9286-4861-A931-D98C2228A772}" type="presParOf" srcId="{EBD84AB1-1DBC-4C4E-AC99-6AD139F6B822}" destId="{93DF5D91-4B92-40E1-954C-8F02D5CB6596}" srcOrd="5" destOrd="0" presId="urn:microsoft.com/office/officeart/2018/5/layout/IconCircleLabelList"/>
    <dgm:cxn modelId="{D0417F93-72A3-4E9B-8333-0627E4F4416C}" type="presParOf" srcId="{EBD84AB1-1DBC-4C4E-AC99-6AD139F6B822}" destId="{3CAC014F-3372-4087-AADE-E6AF6584E2C4}" srcOrd="6" destOrd="0" presId="urn:microsoft.com/office/officeart/2018/5/layout/IconCircleLabelList"/>
    <dgm:cxn modelId="{F81D37DF-E44C-4DF6-8D72-79B09357DE44}" type="presParOf" srcId="{3CAC014F-3372-4087-AADE-E6AF6584E2C4}" destId="{C4728516-AC5B-4D9F-8F0D-85A45EFE9F12}" srcOrd="0" destOrd="0" presId="urn:microsoft.com/office/officeart/2018/5/layout/IconCircleLabelList"/>
    <dgm:cxn modelId="{E9EF0223-3A0C-4207-817E-6C181DCCC025}" type="presParOf" srcId="{3CAC014F-3372-4087-AADE-E6AF6584E2C4}" destId="{8614BC70-9F01-4C5D-82AC-BC984C1873EF}" srcOrd="1" destOrd="0" presId="urn:microsoft.com/office/officeart/2018/5/layout/IconCircleLabelList"/>
    <dgm:cxn modelId="{C61E343A-4959-41DB-960D-8A2CD60DACBC}" type="presParOf" srcId="{3CAC014F-3372-4087-AADE-E6AF6584E2C4}" destId="{74501A20-3DBA-48D4-A603-52E12F1ADB03}" srcOrd="2" destOrd="0" presId="urn:microsoft.com/office/officeart/2018/5/layout/IconCircleLabelList"/>
    <dgm:cxn modelId="{AD01DF32-2984-4AD0-B697-34B88BA09800}" type="presParOf" srcId="{3CAC014F-3372-4087-AADE-E6AF6584E2C4}" destId="{1ED97052-13A2-45E9-99C5-5510CE1F6EF2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1E99D8-3A1C-47BA-9149-3BBCC9C1716D}" type="doc">
      <dgm:prSet loTypeId="urn:microsoft.com/office/officeart/2005/8/layout/vList2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BEE5584-DACD-43A6-8256-468A9DD85774}">
      <dgm:prSet custT="1"/>
      <dgm:spPr/>
      <dgm:t>
        <a:bodyPr/>
        <a:lstStyle/>
        <a:p>
          <a:r>
            <a:rPr lang="nl-BE" sz="2000" dirty="0">
              <a:latin typeface="Abadi Extra Light" panose="020B0204020104020204" pitchFamily="34" charset="0"/>
            </a:rPr>
            <a:t>School verwittigen voor 8.30u. (bij voorkeur de juf). </a:t>
          </a:r>
          <a:endParaRPr lang="en-US" sz="2000" dirty="0">
            <a:latin typeface="Abadi Extra Light" panose="020B0204020104020204" pitchFamily="34" charset="0"/>
          </a:endParaRPr>
        </a:p>
      </dgm:t>
    </dgm:pt>
    <dgm:pt modelId="{E2872945-791B-4E0C-9692-D835ED005B1B}" type="parTrans" cxnId="{5A2F628D-EAF9-47F8-90B3-05218E1D5C44}">
      <dgm:prSet/>
      <dgm:spPr/>
      <dgm:t>
        <a:bodyPr/>
        <a:lstStyle/>
        <a:p>
          <a:endParaRPr lang="en-US"/>
        </a:p>
      </dgm:t>
    </dgm:pt>
    <dgm:pt modelId="{82F0E2B9-84CC-4E58-86B9-BFB025C6DF77}" type="sibTrans" cxnId="{5A2F628D-EAF9-47F8-90B3-05218E1D5C44}">
      <dgm:prSet/>
      <dgm:spPr/>
      <dgm:t>
        <a:bodyPr/>
        <a:lstStyle/>
        <a:p>
          <a:endParaRPr lang="en-US"/>
        </a:p>
      </dgm:t>
    </dgm:pt>
    <dgm:pt modelId="{B6F93A5A-F60D-4257-B6C2-FCD3AFF00C57}">
      <dgm:prSet custT="1"/>
      <dgm:spPr/>
      <dgm:t>
        <a:bodyPr/>
        <a:lstStyle/>
        <a:p>
          <a:r>
            <a:rPr lang="nl-BE" sz="2000" dirty="0">
              <a:latin typeface="Abadi Extra Light" panose="020B0204020104020204" pitchFamily="34" charset="0"/>
            </a:rPr>
            <a:t>Graag een (zelfgeschreven) </a:t>
          </a:r>
          <a:r>
            <a:rPr lang="nl-BE" sz="2000" u="sng" dirty="0">
              <a:latin typeface="Abadi Extra Light" panose="020B0204020104020204" pitchFamily="34" charset="0"/>
            </a:rPr>
            <a:t>afwezigheidsbriefje</a:t>
          </a:r>
          <a:r>
            <a:rPr lang="nl-BE" sz="2000" dirty="0">
              <a:latin typeface="Abadi Extra Light" panose="020B0204020104020204" pitchFamily="34" charset="0"/>
            </a:rPr>
            <a:t> mee te geven na hun afwezigheid. (max. 4/schooljaar) </a:t>
          </a:r>
          <a:endParaRPr lang="en-US" sz="2000" dirty="0">
            <a:latin typeface="Abadi Extra Light" panose="020B0204020104020204" pitchFamily="34" charset="0"/>
          </a:endParaRPr>
        </a:p>
      </dgm:t>
    </dgm:pt>
    <dgm:pt modelId="{64190AD3-FE6E-47A3-B7DE-BFA00109D9D9}" type="parTrans" cxnId="{3349461A-026D-4EBF-B3A1-A4FA3D27807F}">
      <dgm:prSet/>
      <dgm:spPr/>
      <dgm:t>
        <a:bodyPr/>
        <a:lstStyle/>
        <a:p>
          <a:endParaRPr lang="en-US"/>
        </a:p>
      </dgm:t>
    </dgm:pt>
    <dgm:pt modelId="{47FEC7D0-E17C-4FC5-906C-5AF7B3308560}" type="sibTrans" cxnId="{3349461A-026D-4EBF-B3A1-A4FA3D27807F}">
      <dgm:prSet/>
      <dgm:spPr/>
      <dgm:t>
        <a:bodyPr/>
        <a:lstStyle/>
        <a:p>
          <a:endParaRPr lang="en-US"/>
        </a:p>
      </dgm:t>
    </dgm:pt>
    <dgm:pt modelId="{50762611-87E9-4471-AE77-FA2762BFACCB}">
      <dgm:prSet custT="1"/>
      <dgm:spPr/>
      <dgm:t>
        <a:bodyPr/>
        <a:lstStyle/>
        <a:p>
          <a:r>
            <a:rPr lang="nl-BE" sz="2000" dirty="0">
              <a:latin typeface="Abadi Extra Light" panose="020B0204020104020204" pitchFamily="34" charset="0"/>
            </a:rPr>
            <a:t>Een </a:t>
          </a:r>
          <a:r>
            <a:rPr lang="nl-BE" sz="2000" u="sng" dirty="0">
              <a:latin typeface="Abadi Extra Light" panose="020B0204020104020204" pitchFamily="34" charset="0"/>
            </a:rPr>
            <a:t>doktersattest </a:t>
          </a:r>
          <a:r>
            <a:rPr lang="nl-BE" sz="2000" dirty="0">
              <a:latin typeface="Abadi Extra Light" panose="020B0204020104020204" pitchFamily="34" charset="0"/>
            </a:rPr>
            <a:t>is verplicht vanaf 3 opeenvolgende ziektedagen. </a:t>
          </a:r>
          <a:endParaRPr lang="en-US" sz="2000" dirty="0">
            <a:latin typeface="Abadi Extra Light" panose="020B0204020104020204" pitchFamily="34" charset="0"/>
          </a:endParaRPr>
        </a:p>
      </dgm:t>
    </dgm:pt>
    <dgm:pt modelId="{33B23257-7412-4BE1-A0D7-B05CCDC86D2D}" type="parTrans" cxnId="{5BFBEDED-0DC7-42CA-94FB-F338FC23742E}">
      <dgm:prSet/>
      <dgm:spPr/>
      <dgm:t>
        <a:bodyPr/>
        <a:lstStyle/>
        <a:p>
          <a:endParaRPr lang="en-US"/>
        </a:p>
      </dgm:t>
    </dgm:pt>
    <dgm:pt modelId="{FF5DCF55-5EDB-49A4-9472-20E7570E163B}" type="sibTrans" cxnId="{5BFBEDED-0DC7-42CA-94FB-F338FC23742E}">
      <dgm:prSet/>
      <dgm:spPr/>
      <dgm:t>
        <a:bodyPr/>
        <a:lstStyle/>
        <a:p>
          <a:endParaRPr lang="en-US"/>
        </a:p>
      </dgm:t>
    </dgm:pt>
    <dgm:pt modelId="{912569DC-9C92-4442-AB6B-F46D6A48D41A}" type="pres">
      <dgm:prSet presAssocID="{2C1E99D8-3A1C-47BA-9149-3BBCC9C1716D}" presName="linear" presStyleCnt="0">
        <dgm:presLayoutVars>
          <dgm:animLvl val="lvl"/>
          <dgm:resizeHandles val="exact"/>
        </dgm:presLayoutVars>
      </dgm:prSet>
      <dgm:spPr/>
    </dgm:pt>
    <dgm:pt modelId="{0D52F5B7-9FC1-4F77-818A-14F5985ACEE8}" type="pres">
      <dgm:prSet presAssocID="{ABEE5584-DACD-43A6-8256-468A9DD8577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EDD5C06-F40A-49AD-BB93-CB185EE715C3}" type="pres">
      <dgm:prSet presAssocID="{82F0E2B9-84CC-4E58-86B9-BFB025C6DF77}" presName="spacer" presStyleCnt="0"/>
      <dgm:spPr/>
    </dgm:pt>
    <dgm:pt modelId="{BD62FDF5-2534-452E-8D3E-B20E8B1902B6}" type="pres">
      <dgm:prSet presAssocID="{B6F93A5A-F60D-4257-B6C2-FCD3AFF00C5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BF68DAC-552B-4674-AC08-2E7DF9AEE707}" type="pres">
      <dgm:prSet presAssocID="{47FEC7D0-E17C-4FC5-906C-5AF7B3308560}" presName="spacer" presStyleCnt="0"/>
      <dgm:spPr/>
    </dgm:pt>
    <dgm:pt modelId="{15E57A6B-4A30-43D5-8799-F60D3B9061DE}" type="pres">
      <dgm:prSet presAssocID="{50762611-87E9-4471-AE77-FA2762BFACC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349461A-026D-4EBF-B3A1-A4FA3D27807F}" srcId="{2C1E99D8-3A1C-47BA-9149-3BBCC9C1716D}" destId="{B6F93A5A-F60D-4257-B6C2-FCD3AFF00C57}" srcOrd="1" destOrd="0" parTransId="{64190AD3-FE6E-47A3-B7DE-BFA00109D9D9}" sibTransId="{47FEC7D0-E17C-4FC5-906C-5AF7B3308560}"/>
    <dgm:cxn modelId="{9219CB20-61D9-4D06-8793-F41BED4114B5}" type="presOf" srcId="{B6F93A5A-F60D-4257-B6C2-FCD3AFF00C57}" destId="{BD62FDF5-2534-452E-8D3E-B20E8B1902B6}" srcOrd="0" destOrd="0" presId="urn:microsoft.com/office/officeart/2005/8/layout/vList2"/>
    <dgm:cxn modelId="{DC5E8923-E1E0-41CE-BAE3-D8DBC020C5FA}" type="presOf" srcId="{ABEE5584-DACD-43A6-8256-468A9DD85774}" destId="{0D52F5B7-9FC1-4F77-818A-14F5985ACEE8}" srcOrd="0" destOrd="0" presId="urn:microsoft.com/office/officeart/2005/8/layout/vList2"/>
    <dgm:cxn modelId="{CD092636-E1DC-423F-93B8-666F50A435A9}" type="presOf" srcId="{2C1E99D8-3A1C-47BA-9149-3BBCC9C1716D}" destId="{912569DC-9C92-4442-AB6B-F46D6A48D41A}" srcOrd="0" destOrd="0" presId="urn:microsoft.com/office/officeart/2005/8/layout/vList2"/>
    <dgm:cxn modelId="{5A2F628D-EAF9-47F8-90B3-05218E1D5C44}" srcId="{2C1E99D8-3A1C-47BA-9149-3BBCC9C1716D}" destId="{ABEE5584-DACD-43A6-8256-468A9DD85774}" srcOrd="0" destOrd="0" parTransId="{E2872945-791B-4E0C-9692-D835ED005B1B}" sibTransId="{82F0E2B9-84CC-4E58-86B9-BFB025C6DF77}"/>
    <dgm:cxn modelId="{5BFBEDED-0DC7-42CA-94FB-F338FC23742E}" srcId="{2C1E99D8-3A1C-47BA-9149-3BBCC9C1716D}" destId="{50762611-87E9-4471-AE77-FA2762BFACCB}" srcOrd="2" destOrd="0" parTransId="{33B23257-7412-4BE1-A0D7-B05CCDC86D2D}" sibTransId="{FF5DCF55-5EDB-49A4-9472-20E7570E163B}"/>
    <dgm:cxn modelId="{AC1238F3-5C0A-4B41-9B0E-EF1E8F886F1D}" type="presOf" srcId="{50762611-87E9-4471-AE77-FA2762BFACCB}" destId="{15E57A6B-4A30-43D5-8799-F60D3B9061DE}" srcOrd="0" destOrd="0" presId="urn:microsoft.com/office/officeart/2005/8/layout/vList2"/>
    <dgm:cxn modelId="{158B71FE-8492-405D-9AA8-4505E35228EF}" type="presParOf" srcId="{912569DC-9C92-4442-AB6B-F46D6A48D41A}" destId="{0D52F5B7-9FC1-4F77-818A-14F5985ACEE8}" srcOrd="0" destOrd="0" presId="urn:microsoft.com/office/officeart/2005/8/layout/vList2"/>
    <dgm:cxn modelId="{1C446B4F-D779-4D32-B8B1-9E775BA924EB}" type="presParOf" srcId="{912569DC-9C92-4442-AB6B-F46D6A48D41A}" destId="{6EDD5C06-F40A-49AD-BB93-CB185EE715C3}" srcOrd="1" destOrd="0" presId="urn:microsoft.com/office/officeart/2005/8/layout/vList2"/>
    <dgm:cxn modelId="{CCAC62C5-AA5A-4D72-891A-3E34569288FA}" type="presParOf" srcId="{912569DC-9C92-4442-AB6B-F46D6A48D41A}" destId="{BD62FDF5-2534-452E-8D3E-B20E8B1902B6}" srcOrd="2" destOrd="0" presId="urn:microsoft.com/office/officeart/2005/8/layout/vList2"/>
    <dgm:cxn modelId="{55114E3A-5DB2-4311-9C58-3D6D1473E4AD}" type="presParOf" srcId="{912569DC-9C92-4442-AB6B-F46D6A48D41A}" destId="{2BF68DAC-552B-4674-AC08-2E7DF9AEE707}" srcOrd="3" destOrd="0" presId="urn:microsoft.com/office/officeart/2005/8/layout/vList2"/>
    <dgm:cxn modelId="{F022680A-76C3-4B7D-9BCD-A881CF58DD94}" type="presParOf" srcId="{912569DC-9C92-4442-AB6B-F46D6A48D41A}" destId="{15E57A6B-4A30-43D5-8799-F60D3B9061D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E8ACC0-6A2E-401A-BE42-F6DDD9667308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7F4F38BD-017B-40E1-A3B4-A43C0380F090}">
      <dgm:prSet/>
      <dgm:spPr/>
      <dgm:t>
        <a:bodyPr/>
        <a:lstStyle/>
        <a:p>
          <a:pPr>
            <a:defRPr cap="all"/>
          </a:pPr>
          <a:r>
            <a:rPr lang="nl-BE"/>
            <a:t>‘TO DO’ op de klasdeur. </a:t>
          </a:r>
          <a:endParaRPr lang="en-US"/>
        </a:p>
      </dgm:t>
    </dgm:pt>
    <dgm:pt modelId="{0F442917-90C1-4245-96BF-98CEBE4E6AAF}" type="parTrans" cxnId="{5A92C10A-81B8-4849-B2C9-A793CE2B1709}">
      <dgm:prSet/>
      <dgm:spPr/>
      <dgm:t>
        <a:bodyPr/>
        <a:lstStyle/>
        <a:p>
          <a:endParaRPr lang="en-US"/>
        </a:p>
      </dgm:t>
    </dgm:pt>
    <dgm:pt modelId="{537360F1-A58A-4237-8630-344057971884}" type="sibTrans" cxnId="{5A92C10A-81B8-4849-B2C9-A793CE2B1709}">
      <dgm:prSet/>
      <dgm:spPr/>
      <dgm:t>
        <a:bodyPr/>
        <a:lstStyle/>
        <a:p>
          <a:endParaRPr lang="en-US"/>
        </a:p>
      </dgm:t>
    </dgm:pt>
    <dgm:pt modelId="{A67CB8BB-B8A0-4562-BA82-A1A109BC3763}">
      <dgm:prSet/>
      <dgm:spPr/>
      <dgm:t>
        <a:bodyPr/>
        <a:lstStyle/>
        <a:p>
          <a:pPr>
            <a:defRPr cap="all"/>
          </a:pPr>
          <a:r>
            <a:rPr lang="nl-BE" dirty="0"/>
            <a:t>takenbord </a:t>
          </a:r>
        </a:p>
        <a:p>
          <a:pPr>
            <a:defRPr cap="all"/>
          </a:pPr>
          <a:r>
            <a:rPr lang="nl-BE" dirty="0"/>
            <a:t>(incl. journalist van </a:t>
          </a:r>
        </a:p>
        <a:p>
          <a:pPr>
            <a:defRPr cap="all"/>
          </a:pPr>
          <a:r>
            <a:rPr lang="nl-BE" dirty="0"/>
            <a:t>de week) </a:t>
          </a:r>
          <a:endParaRPr lang="en-US" dirty="0"/>
        </a:p>
      </dgm:t>
    </dgm:pt>
    <dgm:pt modelId="{70C9BC9B-E57D-400D-9554-C32C6AEA0E74}" type="parTrans" cxnId="{2B54456D-F2F8-42AD-AF10-E0F61561CEA1}">
      <dgm:prSet/>
      <dgm:spPr/>
      <dgm:t>
        <a:bodyPr/>
        <a:lstStyle/>
        <a:p>
          <a:endParaRPr lang="en-US"/>
        </a:p>
      </dgm:t>
    </dgm:pt>
    <dgm:pt modelId="{075AF1E4-F08D-4D26-AAB3-F14E5911055B}" type="sibTrans" cxnId="{2B54456D-F2F8-42AD-AF10-E0F61561CEA1}">
      <dgm:prSet/>
      <dgm:spPr/>
      <dgm:t>
        <a:bodyPr/>
        <a:lstStyle/>
        <a:p>
          <a:endParaRPr lang="en-US"/>
        </a:p>
      </dgm:t>
    </dgm:pt>
    <dgm:pt modelId="{80E1C6EE-A525-4F62-9480-1015A726E27A}">
      <dgm:prSet/>
      <dgm:spPr/>
      <dgm:t>
        <a:bodyPr/>
        <a:lstStyle/>
        <a:p>
          <a:pPr>
            <a:defRPr cap="all"/>
          </a:pPr>
          <a:r>
            <a:rPr lang="nl-BE" dirty="0"/>
            <a:t>WAKE–</a:t>
          </a:r>
          <a:r>
            <a:rPr lang="nl-BE" dirty="0" err="1"/>
            <a:t>UPboek</a:t>
          </a:r>
          <a:r>
            <a:rPr lang="nl-BE" dirty="0"/>
            <a:t> </a:t>
          </a:r>
        </a:p>
        <a:p>
          <a:pPr>
            <a:defRPr cap="all"/>
          </a:pPr>
          <a:r>
            <a:rPr lang="nl-BE" dirty="0"/>
            <a:t>(alfabetisch doorgegeven)</a:t>
          </a:r>
          <a:endParaRPr lang="en-US" dirty="0"/>
        </a:p>
      </dgm:t>
    </dgm:pt>
    <dgm:pt modelId="{8FDD714D-0285-4BDD-92A1-145A634259D9}" type="parTrans" cxnId="{C8CB4132-FB0B-4A17-ADBB-5C5B96822865}">
      <dgm:prSet/>
      <dgm:spPr/>
      <dgm:t>
        <a:bodyPr/>
        <a:lstStyle/>
        <a:p>
          <a:endParaRPr lang="en-US"/>
        </a:p>
      </dgm:t>
    </dgm:pt>
    <dgm:pt modelId="{5E2DD0DE-36FC-4A59-BF4B-FF79DC70862F}" type="sibTrans" cxnId="{C8CB4132-FB0B-4A17-ADBB-5C5B96822865}">
      <dgm:prSet/>
      <dgm:spPr/>
      <dgm:t>
        <a:bodyPr/>
        <a:lstStyle/>
        <a:p>
          <a:endParaRPr lang="en-US"/>
        </a:p>
      </dgm:t>
    </dgm:pt>
    <dgm:pt modelId="{D618FA0F-A56E-4DEF-919A-31204289CBC8}" type="pres">
      <dgm:prSet presAssocID="{E7E8ACC0-6A2E-401A-BE42-F6DDD9667308}" presName="root" presStyleCnt="0">
        <dgm:presLayoutVars>
          <dgm:dir/>
          <dgm:resizeHandles val="exact"/>
        </dgm:presLayoutVars>
      </dgm:prSet>
      <dgm:spPr/>
    </dgm:pt>
    <dgm:pt modelId="{D7E55E09-4B21-463D-9AA2-AE64EE170377}" type="pres">
      <dgm:prSet presAssocID="{7F4F38BD-017B-40E1-A3B4-A43C0380F090}" presName="compNode" presStyleCnt="0"/>
      <dgm:spPr/>
    </dgm:pt>
    <dgm:pt modelId="{35948C5C-526A-45A5-BA67-E25BCD4BCB1A}" type="pres">
      <dgm:prSet presAssocID="{7F4F38BD-017B-40E1-A3B4-A43C0380F090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524D2064-5125-4E61-ACEA-FA2C44DB19E0}" type="pres">
      <dgm:prSet presAssocID="{7F4F38BD-017B-40E1-A3B4-A43C0380F09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rolelijst"/>
        </a:ext>
      </dgm:extLst>
    </dgm:pt>
    <dgm:pt modelId="{3833038F-79F2-4DE7-963E-091EF223108C}" type="pres">
      <dgm:prSet presAssocID="{7F4F38BD-017B-40E1-A3B4-A43C0380F090}" presName="spaceRect" presStyleCnt="0"/>
      <dgm:spPr/>
    </dgm:pt>
    <dgm:pt modelId="{726FED14-191A-46C8-A27C-2CA5236BDB22}" type="pres">
      <dgm:prSet presAssocID="{7F4F38BD-017B-40E1-A3B4-A43C0380F090}" presName="textRect" presStyleLbl="revTx" presStyleIdx="0" presStyleCnt="3">
        <dgm:presLayoutVars>
          <dgm:chMax val="1"/>
          <dgm:chPref val="1"/>
        </dgm:presLayoutVars>
      </dgm:prSet>
      <dgm:spPr/>
    </dgm:pt>
    <dgm:pt modelId="{F3F38566-24D7-4486-B639-B892E21A0891}" type="pres">
      <dgm:prSet presAssocID="{537360F1-A58A-4237-8630-344057971884}" presName="sibTrans" presStyleCnt="0"/>
      <dgm:spPr/>
    </dgm:pt>
    <dgm:pt modelId="{CFDC4B0F-DCA9-423F-A8A7-6C8FE914E60F}" type="pres">
      <dgm:prSet presAssocID="{A67CB8BB-B8A0-4562-BA82-A1A109BC3763}" presName="compNode" presStyleCnt="0"/>
      <dgm:spPr/>
    </dgm:pt>
    <dgm:pt modelId="{CE9AED33-5DAF-4613-9E3B-0D06D9E66CF1}" type="pres">
      <dgm:prSet presAssocID="{A67CB8BB-B8A0-4562-BA82-A1A109BC3763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1AE894E3-5BD4-4CEF-8A8A-346544B469F9}" type="pres">
      <dgm:prSet presAssocID="{A67CB8BB-B8A0-4562-BA82-A1A109BC376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rant"/>
        </a:ext>
      </dgm:extLst>
    </dgm:pt>
    <dgm:pt modelId="{4712D556-0AE2-44A1-BE5D-5C2BD3EA8F37}" type="pres">
      <dgm:prSet presAssocID="{A67CB8BB-B8A0-4562-BA82-A1A109BC3763}" presName="spaceRect" presStyleCnt="0"/>
      <dgm:spPr/>
    </dgm:pt>
    <dgm:pt modelId="{88C18EFB-0739-4973-A785-8496C0C33BEE}" type="pres">
      <dgm:prSet presAssocID="{A67CB8BB-B8A0-4562-BA82-A1A109BC3763}" presName="textRect" presStyleLbl="revTx" presStyleIdx="1" presStyleCnt="3">
        <dgm:presLayoutVars>
          <dgm:chMax val="1"/>
          <dgm:chPref val="1"/>
        </dgm:presLayoutVars>
      </dgm:prSet>
      <dgm:spPr/>
    </dgm:pt>
    <dgm:pt modelId="{F8D0E43F-D054-4094-A5A7-219A84D9190B}" type="pres">
      <dgm:prSet presAssocID="{075AF1E4-F08D-4D26-AAB3-F14E5911055B}" presName="sibTrans" presStyleCnt="0"/>
      <dgm:spPr/>
    </dgm:pt>
    <dgm:pt modelId="{8BA74763-2175-4379-B19F-AC78A4CDB011}" type="pres">
      <dgm:prSet presAssocID="{80E1C6EE-A525-4F62-9480-1015A726E27A}" presName="compNode" presStyleCnt="0"/>
      <dgm:spPr/>
    </dgm:pt>
    <dgm:pt modelId="{4F87E7FB-5594-4D3E-8BAB-F42811F23C1C}" type="pres">
      <dgm:prSet presAssocID="{80E1C6EE-A525-4F62-9480-1015A726E27A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319EA87D-50A8-4B3A-AFF4-FC58AF3CA6A1}" type="pres">
      <dgm:prSet presAssocID="{80E1C6EE-A525-4F62-9480-1015A726E27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d Book"/>
        </a:ext>
      </dgm:extLst>
    </dgm:pt>
    <dgm:pt modelId="{58AC29EA-B171-4440-B8E9-8BB748C1EEE7}" type="pres">
      <dgm:prSet presAssocID="{80E1C6EE-A525-4F62-9480-1015A726E27A}" presName="spaceRect" presStyleCnt="0"/>
      <dgm:spPr/>
    </dgm:pt>
    <dgm:pt modelId="{EA077358-193D-451B-9436-7EB3DAE8156E}" type="pres">
      <dgm:prSet presAssocID="{80E1C6EE-A525-4F62-9480-1015A726E27A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5A92C10A-81B8-4849-B2C9-A793CE2B1709}" srcId="{E7E8ACC0-6A2E-401A-BE42-F6DDD9667308}" destId="{7F4F38BD-017B-40E1-A3B4-A43C0380F090}" srcOrd="0" destOrd="0" parTransId="{0F442917-90C1-4245-96BF-98CEBE4E6AAF}" sibTransId="{537360F1-A58A-4237-8630-344057971884}"/>
    <dgm:cxn modelId="{C8CB4132-FB0B-4A17-ADBB-5C5B96822865}" srcId="{E7E8ACC0-6A2E-401A-BE42-F6DDD9667308}" destId="{80E1C6EE-A525-4F62-9480-1015A726E27A}" srcOrd="2" destOrd="0" parTransId="{8FDD714D-0285-4BDD-92A1-145A634259D9}" sibTransId="{5E2DD0DE-36FC-4A59-BF4B-FF79DC70862F}"/>
    <dgm:cxn modelId="{2B54456D-F2F8-42AD-AF10-E0F61561CEA1}" srcId="{E7E8ACC0-6A2E-401A-BE42-F6DDD9667308}" destId="{A67CB8BB-B8A0-4562-BA82-A1A109BC3763}" srcOrd="1" destOrd="0" parTransId="{70C9BC9B-E57D-400D-9554-C32C6AEA0E74}" sibTransId="{075AF1E4-F08D-4D26-AAB3-F14E5911055B}"/>
    <dgm:cxn modelId="{67D93B78-D457-4D0A-A27F-2017904EC9D7}" type="presOf" srcId="{7F4F38BD-017B-40E1-A3B4-A43C0380F090}" destId="{726FED14-191A-46C8-A27C-2CA5236BDB22}" srcOrd="0" destOrd="0" presId="urn:microsoft.com/office/officeart/2018/5/layout/IconLeafLabelList"/>
    <dgm:cxn modelId="{9902EFA5-2F43-4A0A-B91F-0E869DC40D7E}" type="presOf" srcId="{E7E8ACC0-6A2E-401A-BE42-F6DDD9667308}" destId="{D618FA0F-A56E-4DEF-919A-31204289CBC8}" srcOrd="0" destOrd="0" presId="urn:microsoft.com/office/officeart/2018/5/layout/IconLeafLabelList"/>
    <dgm:cxn modelId="{0C9F28BB-BBAD-4AAC-95E4-0E5682F275D9}" type="presOf" srcId="{A67CB8BB-B8A0-4562-BA82-A1A109BC3763}" destId="{88C18EFB-0739-4973-A785-8496C0C33BEE}" srcOrd="0" destOrd="0" presId="urn:microsoft.com/office/officeart/2018/5/layout/IconLeafLabelList"/>
    <dgm:cxn modelId="{28CA8BD3-1BC4-437B-9003-A7E481480084}" type="presOf" srcId="{80E1C6EE-A525-4F62-9480-1015A726E27A}" destId="{EA077358-193D-451B-9436-7EB3DAE8156E}" srcOrd="0" destOrd="0" presId="urn:microsoft.com/office/officeart/2018/5/layout/IconLeafLabelList"/>
    <dgm:cxn modelId="{30DA0B7D-99E5-41D5-83F5-EDBEC0B5BA6B}" type="presParOf" srcId="{D618FA0F-A56E-4DEF-919A-31204289CBC8}" destId="{D7E55E09-4B21-463D-9AA2-AE64EE170377}" srcOrd="0" destOrd="0" presId="urn:microsoft.com/office/officeart/2018/5/layout/IconLeafLabelList"/>
    <dgm:cxn modelId="{F3C20EDA-C27F-4182-8EBE-B10D6FF4700D}" type="presParOf" srcId="{D7E55E09-4B21-463D-9AA2-AE64EE170377}" destId="{35948C5C-526A-45A5-BA67-E25BCD4BCB1A}" srcOrd="0" destOrd="0" presId="urn:microsoft.com/office/officeart/2018/5/layout/IconLeafLabelList"/>
    <dgm:cxn modelId="{E6B51D1A-DE84-46A0-AD1C-66791711FE82}" type="presParOf" srcId="{D7E55E09-4B21-463D-9AA2-AE64EE170377}" destId="{524D2064-5125-4E61-ACEA-FA2C44DB19E0}" srcOrd="1" destOrd="0" presId="urn:microsoft.com/office/officeart/2018/5/layout/IconLeafLabelList"/>
    <dgm:cxn modelId="{EB87DF0F-60CD-456C-B03A-1FD91B858EA2}" type="presParOf" srcId="{D7E55E09-4B21-463D-9AA2-AE64EE170377}" destId="{3833038F-79F2-4DE7-963E-091EF223108C}" srcOrd="2" destOrd="0" presId="urn:microsoft.com/office/officeart/2018/5/layout/IconLeafLabelList"/>
    <dgm:cxn modelId="{1AA930B5-C741-4908-8349-443226462F9E}" type="presParOf" srcId="{D7E55E09-4B21-463D-9AA2-AE64EE170377}" destId="{726FED14-191A-46C8-A27C-2CA5236BDB22}" srcOrd="3" destOrd="0" presId="urn:microsoft.com/office/officeart/2018/5/layout/IconLeafLabelList"/>
    <dgm:cxn modelId="{97D1D1E0-C5B6-4BD7-BA81-A5295AF93D04}" type="presParOf" srcId="{D618FA0F-A56E-4DEF-919A-31204289CBC8}" destId="{F3F38566-24D7-4486-B639-B892E21A0891}" srcOrd="1" destOrd="0" presId="urn:microsoft.com/office/officeart/2018/5/layout/IconLeafLabelList"/>
    <dgm:cxn modelId="{9498FEBB-5821-48DE-90F8-C1F9E4AB79C7}" type="presParOf" srcId="{D618FA0F-A56E-4DEF-919A-31204289CBC8}" destId="{CFDC4B0F-DCA9-423F-A8A7-6C8FE914E60F}" srcOrd="2" destOrd="0" presId="urn:microsoft.com/office/officeart/2018/5/layout/IconLeafLabelList"/>
    <dgm:cxn modelId="{C11DB125-40F0-48B3-AEE4-7F2793A8E859}" type="presParOf" srcId="{CFDC4B0F-DCA9-423F-A8A7-6C8FE914E60F}" destId="{CE9AED33-5DAF-4613-9E3B-0D06D9E66CF1}" srcOrd="0" destOrd="0" presId="urn:microsoft.com/office/officeart/2018/5/layout/IconLeafLabelList"/>
    <dgm:cxn modelId="{45EB6230-5F92-49C6-BAA5-898CC58413A8}" type="presParOf" srcId="{CFDC4B0F-DCA9-423F-A8A7-6C8FE914E60F}" destId="{1AE894E3-5BD4-4CEF-8A8A-346544B469F9}" srcOrd="1" destOrd="0" presId="urn:microsoft.com/office/officeart/2018/5/layout/IconLeafLabelList"/>
    <dgm:cxn modelId="{C18B1539-30A1-4D8D-8D1B-85174B014F2D}" type="presParOf" srcId="{CFDC4B0F-DCA9-423F-A8A7-6C8FE914E60F}" destId="{4712D556-0AE2-44A1-BE5D-5C2BD3EA8F37}" srcOrd="2" destOrd="0" presId="urn:microsoft.com/office/officeart/2018/5/layout/IconLeafLabelList"/>
    <dgm:cxn modelId="{BD6ED38F-BFBF-47D8-B794-F8206C248B6C}" type="presParOf" srcId="{CFDC4B0F-DCA9-423F-A8A7-6C8FE914E60F}" destId="{88C18EFB-0739-4973-A785-8496C0C33BEE}" srcOrd="3" destOrd="0" presId="urn:microsoft.com/office/officeart/2018/5/layout/IconLeafLabelList"/>
    <dgm:cxn modelId="{0CC1B065-6E5D-46D6-8381-48BE94234FD5}" type="presParOf" srcId="{D618FA0F-A56E-4DEF-919A-31204289CBC8}" destId="{F8D0E43F-D054-4094-A5A7-219A84D9190B}" srcOrd="3" destOrd="0" presId="urn:microsoft.com/office/officeart/2018/5/layout/IconLeafLabelList"/>
    <dgm:cxn modelId="{65DCFF21-C94D-42B5-8898-7B521A159425}" type="presParOf" srcId="{D618FA0F-A56E-4DEF-919A-31204289CBC8}" destId="{8BA74763-2175-4379-B19F-AC78A4CDB011}" srcOrd="4" destOrd="0" presId="urn:microsoft.com/office/officeart/2018/5/layout/IconLeafLabelList"/>
    <dgm:cxn modelId="{E6551C7E-67BA-4F77-9F8A-5E9BD1EB63B2}" type="presParOf" srcId="{8BA74763-2175-4379-B19F-AC78A4CDB011}" destId="{4F87E7FB-5594-4D3E-8BAB-F42811F23C1C}" srcOrd="0" destOrd="0" presId="urn:microsoft.com/office/officeart/2018/5/layout/IconLeafLabelList"/>
    <dgm:cxn modelId="{9CA48721-4280-4E1F-A4E7-C11A763099AC}" type="presParOf" srcId="{8BA74763-2175-4379-B19F-AC78A4CDB011}" destId="{319EA87D-50A8-4B3A-AFF4-FC58AF3CA6A1}" srcOrd="1" destOrd="0" presId="urn:microsoft.com/office/officeart/2018/5/layout/IconLeafLabelList"/>
    <dgm:cxn modelId="{AE3BC444-176D-4399-869D-35FEA1F36470}" type="presParOf" srcId="{8BA74763-2175-4379-B19F-AC78A4CDB011}" destId="{58AC29EA-B171-4440-B8E9-8BB748C1EEE7}" srcOrd="2" destOrd="0" presId="urn:microsoft.com/office/officeart/2018/5/layout/IconLeafLabelList"/>
    <dgm:cxn modelId="{D2C7FB01-36E2-4674-B09F-A1A1840AEFF4}" type="presParOf" srcId="{8BA74763-2175-4379-B19F-AC78A4CDB011}" destId="{EA077358-193D-451B-9436-7EB3DAE8156E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A02F281-5411-49A7-8267-5A2BDE9A1685}" type="doc">
      <dgm:prSet loTypeId="urn:microsoft.com/office/officeart/2005/8/layout/vList2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9FB4927-059A-4472-84F8-55359BCB973B}">
      <dgm:prSet/>
      <dgm:spPr/>
      <dgm:t>
        <a:bodyPr/>
        <a:lstStyle/>
        <a:p>
          <a:r>
            <a:rPr lang="nl-BE"/>
            <a:t>leren leren = Leren plannen (A-les en B-les)</a:t>
          </a:r>
          <a:endParaRPr lang="en-US"/>
        </a:p>
      </dgm:t>
    </dgm:pt>
    <dgm:pt modelId="{2B488B35-CDFC-4305-A6CD-5136AB04E471}" type="parTrans" cxnId="{401174DE-AF3C-4419-A846-9EC44233F9DC}">
      <dgm:prSet/>
      <dgm:spPr/>
      <dgm:t>
        <a:bodyPr/>
        <a:lstStyle/>
        <a:p>
          <a:endParaRPr lang="en-US"/>
        </a:p>
      </dgm:t>
    </dgm:pt>
    <dgm:pt modelId="{5EA2284E-F288-46C2-83D0-2F3A80A3BB55}" type="sibTrans" cxnId="{401174DE-AF3C-4419-A846-9EC44233F9DC}">
      <dgm:prSet/>
      <dgm:spPr/>
      <dgm:t>
        <a:bodyPr/>
        <a:lstStyle/>
        <a:p>
          <a:endParaRPr lang="en-US"/>
        </a:p>
      </dgm:t>
    </dgm:pt>
    <dgm:pt modelId="{339854E6-5C9D-4DAB-8D75-48FCB4490AEE}">
      <dgm:prSet/>
      <dgm:spPr/>
      <dgm:t>
        <a:bodyPr/>
        <a:lstStyle/>
        <a:p>
          <a:r>
            <a:rPr lang="nl-BE"/>
            <a:t>steeds aangekondigd (behalve ‘les verbes’)</a:t>
          </a:r>
          <a:endParaRPr lang="en-US"/>
        </a:p>
      </dgm:t>
    </dgm:pt>
    <dgm:pt modelId="{91DCB33A-EC74-4928-A762-549475F66444}" type="parTrans" cxnId="{0B8930DE-0D23-429D-96AE-6C0C29734056}">
      <dgm:prSet/>
      <dgm:spPr/>
      <dgm:t>
        <a:bodyPr/>
        <a:lstStyle/>
        <a:p>
          <a:endParaRPr lang="en-US"/>
        </a:p>
      </dgm:t>
    </dgm:pt>
    <dgm:pt modelId="{311FFDCF-ACC3-4540-B0A1-0FE2A9A264FC}" type="sibTrans" cxnId="{0B8930DE-0D23-429D-96AE-6C0C29734056}">
      <dgm:prSet/>
      <dgm:spPr/>
      <dgm:t>
        <a:bodyPr/>
        <a:lstStyle/>
        <a:p>
          <a:endParaRPr lang="en-US"/>
        </a:p>
      </dgm:t>
    </dgm:pt>
    <dgm:pt modelId="{71F63F8E-279D-4900-B721-8AEC016CBF6F}">
      <dgm:prSet/>
      <dgm:spPr/>
      <dgm:t>
        <a:bodyPr/>
        <a:lstStyle/>
        <a:p>
          <a:r>
            <a:rPr lang="nl-BE" dirty="0"/>
            <a:t>toetsen worden elke vrijdag meegegeven in de toetsenmap</a:t>
          </a:r>
          <a:endParaRPr lang="en-US" dirty="0"/>
        </a:p>
      </dgm:t>
    </dgm:pt>
    <dgm:pt modelId="{CD214BC8-FEE9-44B7-A08D-DD53170F60DA}" type="parTrans" cxnId="{6B361BDF-3B01-4005-917B-495D81AAA73B}">
      <dgm:prSet/>
      <dgm:spPr/>
      <dgm:t>
        <a:bodyPr/>
        <a:lstStyle/>
        <a:p>
          <a:endParaRPr lang="en-US"/>
        </a:p>
      </dgm:t>
    </dgm:pt>
    <dgm:pt modelId="{480CD218-38D8-4F45-8DC8-2C5C67EE8ECD}" type="sibTrans" cxnId="{6B361BDF-3B01-4005-917B-495D81AAA73B}">
      <dgm:prSet/>
      <dgm:spPr/>
      <dgm:t>
        <a:bodyPr/>
        <a:lstStyle/>
        <a:p>
          <a:endParaRPr lang="en-US"/>
        </a:p>
      </dgm:t>
    </dgm:pt>
    <dgm:pt modelId="{9D93721F-330A-4782-B552-BC4382BD9D4B}">
      <dgm:prSet/>
      <dgm:spPr/>
      <dgm:t>
        <a:bodyPr/>
        <a:lstStyle/>
        <a:p>
          <a:r>
            <a:rPr lang="nl-BE"/>
            <a:t>graag handtekenen</a:t>
          </a:r>
          <a:endParaRPr lang="en-US"/>
        </a:p>
      </dgm:t>
    </dgm:pt>
    <dgm:pt modelId="{4450122C-9779-466B-BF12-BF4B092CAE11}" type="parTrans" cxnId="{4014E4F0-A21C-4C84-9B9B-682BFE3814CB}">
      <dgm:prSet/>
      <dgm:spPr/>
      <dgm:t>
        <a:bodyPr/>
        <a:lstStyle/>
        <a:p>
          <a:endParaRPr lang="en-US"/>
        </a:p>
      </dgm:t>
    </dgm:pt>
    <dgm:pt modelId="{092DA749-2C65-4B0C-9731-64E7E99E73B7}" type="sibTrans" cxnId="{4014E4F0-A21C-4C84-9B9B-682BFE3814CB}">
      <dgm:prSet/>
      <dgm:spPr/>
      <dgm:t>
        <a:bodyPr/>
        <a:lstStyle/>
        <a:p>
          <a:endParaRPr lang="en-US"/>
        </a:p>
      </dgm:t>
    </dgm:pt>
    <dgm:pt modelId="{CE865B7B-66E0-4ACF-ADBE-55A16BA7EAF5}">
      <dgm:prSet/>
      <dgm:spPr/>
      <dgm:t>
        <a:bodyPr/>
        <a:lstStyle/>
        <a:p>
          <a:r>
            <a:rPr lang="nl-BE"/>
            <a:t>mogelijke taak: toetsen van taal (spelling), wiskunde en Frans in het groen verbeteren!</a:t>
          </a:r>
          <a:endParaRPr lang="en-US"/>
        </a:p>
      </dgm:t>
    </dgm:pt>
    <dgm:pt modelId="{34C4553D-7651-4964-ACBD-18A2D9DA5411}" type="parTrans" cxnId="{8B31DD06-796C-4D38-B08F-778B939BE005}">
      <dgm:prSet/>
      <dgm:spPr/>
      <dgm:t>
        <a:bodyPr/>
        <a:lstStyle/>
        <a:p>
          <a:endParaRPr lang="en-US"/>
        </a:p>
      </dgm:t>
    </dgm:pt>
    <dgm:pt modelId="{C9BBB560-CFC6-45F7-B474-016962B5C192}" type="sibTrans" cxnId="{8B31DD06-796C-4D38-B08F-778B939BE005}">
      <dgm:prSet/>
      <dgm:spPr/>
      <dgm:t>
        <a:bodyPr/>
        <a:lstStyle/>
        <a:p>
          <a:endParaRPr lang="en-US"/>
        </a:p>
      </dgm:t>
    </dgm:pt>
    <dgm:pt modelId="{7BA3CFE9-C8F6-494D-B8AA-B6AEB94C652D}" type="pres">
      <dgm:prSet presAssocID="{AA02F281-5411-49A7-8267-5A2BDE9A1685}" presName="linear" presStyleCnt="0">
        <dgm:presLayoutVars>
          <dgm:animLvl val="lvl"/>
          <dgm:resizeHandles val="exact"/>
        </dgm:presLayoutVars>
      </dgm:prSet>
      <dgm:spPr/>
    </dgm:pt>
    <dgm:pt modelId="{68710D18-E4EF-4B9A-8EAB-B657097AFE67}" type="pres">
      <dgm:prSet presAssocID="{B9FB4927-059A-4472-84F8-55359BCB973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1C9FAC1-CE5F-4396-9348-53269F047982}" type="pres">
      <dgm:prSet presAssocID="{5EA2284E-F288-46C2-83D0-2F3A80A3BB55}" presName="spacer" presStyleCnt="0"/>
      <dgm:spPr/>
    </dgm:pt>
    <dgm:pt modelId="{C968BBAC-D352-4679-9A87-4ADEBD33781B}" type="pres">
      <dgm:prSet presAssocID="{339854E6-5C9D-4DAB-8D75-48FCB4490AE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8A58EAC-4665-4BFA-A6E7-CC3EEAD4C39F}" type="pres">
      <dgm:prSet presAssocID="{311FFDCF-ACC3-4540-B0A1-0FE2A9A264FC}" presName="spacer" presStyleCnt="0"/>
      <dgm:spPr/>
    </dgm:pt>
    <dgm:pt modelId="{FEE6A591-6315-402E-8697-4FBB6FEE1C89}" type="pres">
      <dgm:prSet presAssocID="{71F63F8E-279D-4900-B721-8AEC016CBF6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AB15480-2D67-487F-91DD-0F11A9234537}" type="pres">
      <dgm:prSet presAssocID="{480CD218-38D8-4F45-8DC8-2C5C67EE8ECD}" presName="spacer" presStyleCnt="0"/>
      <dgm:spPr/>
    </dgm:pt>
    <dgm:pt modelId="{9283C5F9-ED1D-46F7-AF4E-F9B6FF694D26}" type="pres">
      <dgm:prSet presAssocID="{9D93721F-330A-4782-B552-BC4382BD9D4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B2161FA-B430-43B6-A7F1-26CC3A95D3FA}" type="pres">
      <dgm:prSet presAssocID="{092DA749-2C65-4B0C-9731-64E7E99E73B7}" presName="spacer" presStyleCnt="0"/>
      <dgm:spPr/>
    </dgm:pt>
    <dgm:pt modelId="{91450E5B-815D-4F30-93E2-E0B56E7698EA}" type="pres">
      <dgm:prSet presAssocID="{CE865B7B-66E0-4ACF-ADBE-55A16BA7EAF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8B31DD06-796C-4D38-B08F-778B939BE005}" srcId="{AA02F281-5411-49A7-8267-5A2BDE9A1685}" destId="{CE865B7B-66E0-4ACF-ADBE-55A16BA7EAF5}" srcOrd="4" destOrd="0" parTransId="{34C4553D-7651-4964-ACBD-18A2D9DA5411}" sibTransId="{C9BBB560-CFC6-45F7-B474-016962B5C192}"/>
    <dgm:cxn modelId="{6AAE8F14-176E-473C-B95E-1F77100E4A09}" type="presOf" srcId="{9D93721F-330A-4782-B552-BC4382BD9D4B}" destId="{9283C5F9-ED1D-46F7-AF4E-F9B6FF694D26}" srcOrd="0" destOrd="0" presId="urn:microsoft.com/office/officeart/2005/8/layout/vList2"/>
    <dgm:cxn modelId="{A359C314-6F93-4E36-99B9-3F7696DB0E3F}" type="presOf" srcId="{71F63F8E-279D-4900-B721-8AEC016CBF6F}" destId="{FEE6A591-6315-402E-8697-4FBB6FEE1C89}" srcOrd="0" destOrd="0" presId="urn:microsoft.com/office/officeart/2005/8/layout/vList2"/>
    <dgm:cxn modelId="{BF15FC81-434E-419B-AAB9-8A67AB7F6D0C}" type="presOf" srcId="{339854E6-5C9D-4DAB-8D75-48FCB4490AEE}" destId="{C968BBAC-D352-4679-9A87-4ADEBD33781B}" srcOrd="0" destOrd="0" presId="urn:microsoft.com/office/officeart/2005/8/layout/vList2"/>
    <dgm:cxn modelId="{9A003BAD-AB51-43A2-A37E-C28ED817F110}" type="presOf" srcId="{CE865B7B-66E0-4ACF-ADBE-55A16BA7EAF5}" destId="{91450E5B-815D-4F30-93E2-E0B56E7698EA}" srcOrd="0" destOrd="0" presId="urn:microsoft.com/office/officeart/2005/8/layout/vList2"/>
    <dgm:cxn modelId="{02F084CF-17E8-4605-AF9A-DF6520FF38C2}" type="presOf" srcId="{AA02F281-5411-49A7-8267-5A2BDE9A1685}" destId="{7BA3CFE9-C8F6-494D-B8AA-B6AEB94C652D}" srcOrd="0" destOrd="0" presId="urn:microsoft.com/office/officeart/2005/8/layout/vList2"/>
    <dgm:cxn modelId="{0B8930DE-0D23-429D-96AE-6C0C29734056}" srcId="{AA02F281-5411-49A7-8267-5A2BDE9A1685}" destId="{339854E6-5C9D-4DAB-8D75-48FCB4490AEE}" srcOrd="1" destOrd="0" parTransId="{91DCB33A-EC74-4928-A762-549475F66444}" sibTransId="{311FFDCF-ACC3-4540-B0A1-0FE2A9A264FC}"/>
    <dgm:cxn modelId="{401174DE-AF3C-4419-A846-9EC44233F9DC}" srcId="{AA02F281-5411-49A7-8267-5A2BDE9A1685}" destId="{B9FB4927-059A-4472-84F8-55359BCB973B}" srcOrd="0" destOrd="0" parTransId="{2B488B35-CDFC-4305-A6CD-5136AB04E471}" sibTransId="{5EA2284E-F288-46C2-83D0-2F3A80A3BB55}"/>
    <dgm:cxn modelId="{6B361BDF-3B01-4005-917B-495D81AAA73B}" srcId="{AA02F281-5411-49A7-8267-5A2BDE9A1685}" destId="{71F63F8E-279D-4900-B721-8AEC016CBF6F}" srcOrd="2" destOrd="0" parTransId="{CD214BC8-FEE9-44B7-A08D-DD53170F60DA}" sibTransId="{480CD218-38D8-4F45-8DC8-2C5C67EE8ECD}"/>
    <dgm:cxn modelId="{B48B98E7-6A9B-4C7A-96C9-BAFA8BCD3EF9}" type="presOf" srcId="{B9FB4927-059A-4472-84F8-55359BCB973B}" destId="{68710D18-E4EF-4B9A-8EAB-B657097AFE67}" srcOrd="0" destOrd="0" presId="urn:microsoft.com/office/officeart/2005/8/layout/vList2"/>
    <dgm:cxn modelId="{4014E4F0-A21C-4C84-9B9B-682BFE3814CB}" srcId="{AA02F281-5411-49A7-8267-5A2BDE9A1685}" destId="{9D93721F-330A-4782-B552-BC4382BD9D4B}" srcOrd="3" destOrd="0" parTransId="{4450122C-9779-466B-BF12-BF4B092CAE11}" sibTransId="{092DA749-2C65-4B0C-9731-64E7E99E73B7}"/>
    <dgm:cxn modelId="{E5F60CE5-D661-4A11-9E50-1254E2C6814B}" type="presParOf" srcId="{7BA3CFE9-C8F6-494D-B8AA-B6AEB94C652D}" destId="{68710D18-E4EF-4B9A-8EAB-B657097AFE67}" srcOrd="0" destOrd="0" presId="urn:microsoft.com/office/officeart/2005/8/layout/vList2"/>
    <dgm:cxn modelId="{AABDDD80-4F58-4E2F-AF0A-CBD6D4C87685}" type="presParOf" srcId="{7BA3CFE9-C8F6-494D-B8AA-B6AEB94C652D}" destId="{C1C9FAC1-CE5F-4396-9348-53269F047982}" srcOrd="1" destOrd="0" presId="urn:microsoft.com/office/officeart/2005/8/layout/vList2"/>
    <dgm:cxn modelId="{4AD7F8DF-C07B-46C1-A868-75C2BEC42914}" type="presParOf" srcId="{7BA3CFE9-C8F6-494D-B8AA-B6AEB94C652D}" destId="{C968BBAC-D352-4679-9A87-4ADEBD33781B}" srcOrd="2" destOrd="0" presId="urn:microsoft.com/office/officeart/2005/8/layout/vList2"/>
    <dgm:cxn modelId="{BE5F520F-56E9-4E44-B4A1-1A7AC161B442}" type="presParOf" srcId="{7BA3CFE9-C8F6-494D-B8AA-B6AEB94C652D}" destId="{D8A58EAC-4665-4BFA-A6E7-CC3EEAD4C39F}" srcOrd="3" destOrd="0" presId="urn:microsoft.com/office/officeart/2005/8/layout/vList2"/>
    <dgm:cxn modelId="{15CB16D3-87B7-4ED4-BD36-4FFBF1D2B5D4}" type="presParOf" srcId="{7BA3CFE9-C8F6-494D-B8AA-B6AEB94C652D}" destId="{FEE6A591-6315-402E-8697-4FBB6FEE1C89}" srcOrd="4" destOrd="0" presId="urn:microsoft.com/office/officeart/2005/8/layout/vList2"/>
    <dgm:cxn modelId="{F87D5D0E-56FB-4C7B-95AF-0E78213EA667}" type="presParOf" srcId="{7BA3CFE9-C8F6-494D-B8AA-B6AEB94C652D}" destId="{AAB15480-2D67-487F-91DD-0F11A9234537}" srcOrd="5" destOrd="0" presId="urn:microsoft.com/office/officeart/2005/8/layout/vList2"/>
    <dgm:cxn modelId="{857FC9D5-4C80-4E48-B492-AF7CD2C30B19}" type="presParOf" srcId="{7BA3CFE9-C8F6-494D-B8AA-B6AEB94C652D}" destId="{9283C5F9-ED1D-46F7-AF4E-F9B6FF694D26}" srcOrd="6" destOrd="0" presId="urn:microsoft.com/office/officeart/2005/8/layout/vList2"/>
    <dgm:cxn modelId="{ECE3B532-8E33-450A-8038-07D94D79D686}" type="presParOf" srcId="{7BA3CFE9-C8F6-494D-B8AA-B6AEB94C652D}" destId="{7B2161FA-B430-43B6-A7F1-26CC3A95D3FA}" srcOrd="7" destOrd="0" presId="urn:microsoft.com/office/officeart/2005/8/layout/vList2"/>
    <dgm:cxn modelId="{C901644D-3F33-4701-B6ED-A381A6C78B36}" type="presParOf" srcId="{7BA3CFE9-C8F6-494D-B8AA-B6AEB94C652D}" destId="{91450E5B-815D-4F30-93E2-E0B56E7698E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C21347-E123-46EA-AAE1-94C4651BD1B4}">
      <dsp:nvSpPr>
        <dsp:cNvPr id="0" name=""/>
        <dsp:cNvSpPr/>
      </dsp:nvSpPr>
      <dsp:spPr>
        <a:xfrm>
          <a:off x="1323149" y="113235"/>
          <a:ext cx="1376795" cy="137679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6E8F79-5AA6-4B26-B0D1-9A01D40336DF}">
      <dsp:nvSpPr>
        <dsp:cNvPr id="0" name=""/>
        <dsp:cNvSpPr/>
      </dsp:nvSpPr>
      <dsp:spPr>
        <a:xfrm>
          <a:off x="1616565" y="406651"/>
          <a:ext cx="789964" cy="78996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E56537-0CB7-48E3-AFB6-EA0CFACD3B22}">
      <dsp:nvSpPr>
        <dsp:cNvPr id="0" name=""/>
        <dsp:cNvSpPr/>
      </dsp:nvSpPr>
      <dsp:spPr>
        <a:xfrm>
          <a:off x="883026" y="1918869"/>
          <a:ext cx="225704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BE" sz="1200" kern="1200" dirty="0" err="1"/>
            <a:t>Zorgcoordinator</a:t>
          </a:r>
          <a:r>
            <a:rPr lang="nl-BE" sz="1200" kern="1200" dirty="0"/>
            <a:t>: </a:t>
          </a:r>
        </a:p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BE" sz="1200" kern="1200" dirty="0"/>
            <a:t>Mevr. Sanne Vonck. </a:t>
          </a:r>
          <a:endParaRPr lang="en-US" sz="1200" kern="1200" dirty="0"/>
        </a:p>
      </dsp:txBody>
      <dsp:txXfrm>
        <a:off x="883026" y="1918869"/>
        <a:ext cx="2257042" cy="720000"/>
      </dsp:txXfrm>
    </dsp:sp>
    <dsp:sp modelId="{818DFFA4-EF84-46AC-AAB8-B3BBDF815BE3}">
      <dsp:nvSpPr>
        <dsp:cNvPr id="0" name=""/>
        <dsp:cNvSpPr/>
      </dsp:nvSpPr>
      <dsp:spPr>
        <a:xfrm>
          <a:off x="3975174" y="113235"/>
          <a:ext cx="1376795" cy="137679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C40745-D862-45D0-A1AB-978FA78ABA8A}">
      <dsp:nvSpPr>
        <dsp:cNvPr id="0" name=""/>
        <dsp:cNvSpPr/>
      </dsp:nvSpPr>
      <dsp:spPr>
        <a:xfrm>
          <a:off x="4268590" y="406651"/>
          <a:ext cx="789964" cy="78996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B2DE5D-0BD5-4E6B-943C-17D25F722464}">
      <dsp:nvSpPr>
        <dsp:cNvPr id="0" name=""/>
        <dsp:cNvSpPr/>
      </dsp:nvSpPr>
      <dsp:spPr>
        <a:xfrm>
          <a:off x="3535051" y="1918869"/>
          <a:ext cx="225704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BE" sz="1200" kern="1200" dirty="0"/>
            <a:t>Zorgleerkracht: </a:t>
          </a:r>
        </a:p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BE" sz="1200" kern="1200" dirty="0"/>
            <a:t>Mevr. Maud Van den Haute </a:t>
          </a:r>
        </a:p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BE" sz="1200" kern="1200" dirty="0"/>
            <a:t>(verbonden aan onze klas) </a:t>
          </a:r>
          <a:endParaRPr lang="en-US" sz="1200" kern="1200" dirty="0"/>
        </a:p>
      </dsp:txBody>
      <dsp:txXfrm>
        <a:off x="3535051" y="1918869"/>
        <a:ext cx="2257042" cy="720000"/>
      </dsp:txXfrm>
    </dsp:sp>
    <dsp:sp modelId="{863D3E26-A530-436C-952E-E362C732CC48}">
      <dsp:nvSpPr>
        <dsp:cNvPr id="0" name=""/>
        <dsp:cNvSpPr/>
      </dsp:nvSpPr>
      <dsp:spPr>
        <a:xfrm>
          <a:off x="1323149" y="3203130"/>
          <a:ext cx="1376795" cy="137679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E40428-FFB3-4EDE-A92E-F37CB8C373DA}">
      <dsp:nvSpPr>
        <dsp:cNvPr id="0" name=""/>
        <dsp:cNvSpPr/>
      </dsp:nvSpPr>
      <dsp:spPr>
        <a:xfrm>
          <a:off x="1616565" y="3496545"/>
          <a:ext cx="789964" cy="78996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B72063-5D04-4DFD-937A-41BF15AA0090}">
      <dsp:nvSpPr>
        <dsp:cNvPr id="0" name=""/>
        <dsp:cNvSpPr/>
      </dsp:nvSpPr>
      <dsp:spPr>
        <a:xfrm>
          <a:off x="883026" y="5008764"/>
          <a:ext cx="225704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BE" sz="1200" kern="1200" dirty="0"/>
            <a:t>Extra helpende handen: Mevr. Sara Van Riet, Mevr. Annelies De Vos en Mevr. </a:t>
          </a:r>
          <a:r>
            <a:rPr lang="nl-BE" sz="1200" kern="1200" dirty="0" err="1"/>
            <a:t>Shauni</a:t>
          </a:r>
          <a:r>
            <a:rPr lang="nl-BE" sz="1200" kern="1200" dirty="0"/>
            <a:t> De Rijck. </a:t>
          </a:r>
          <a:endParaRPr lang="en-US" sz="1200" kern="1200" dirty="0"/>
        </a:p>
      </dsp:txBody>
      <dsp:txXfrm>
        <a:off x="883026" y="5008764"/>
        <a:ext cx="2257042" cy="720000"/>
      </dsp:txXfrm>
    </dsp:sp>
    <dsp:sp modelId="{C4728516-AC5B-4D9F-8F0D-85A45EFE9F12}">
      <dsp:nvSpPr>
        <dsp:cNvPr id="0" name=""/>
        <dsp:cNvSpPr/>
      </dsp:nvSpPr>
      <dsp:spPr>
        <a:xfrm>
          <a:off x="3975174" y="3203130"/>
          <a:ext cx="1376795" cy="137679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14BC70-9F01-4C5D-82AC-BC984C1873EF}">
      <dsp:nvSpPr>
        <dsp:cNvPr id="0" name=""/>
        <dsp:cNvSpPr/>
      </dsp:nvSpPr>
      <dsp:spPr>
        <a:xfrm>
          <a:off x="4268590" y="3496545"/>
          <a:ext cx="789964" cy="78996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D97052-13A2-45E9-99C5-5510CE1F6EF2}">
      <dsp:nvSpPr>
        <dsp:cNvPr id="0" name=""/>
        <dsp:cNvSpPr/>
      </dsp:nvSpPr>
      <dsp:spPr>
        <a:xfrm>
          <a:off x="3535051" y="5008764"/>
          <a:ext cx="225704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BE" sz="1200" kern="1200" dirty="0"/>
            <a:t>September is aftoetsen: overleg met het zorgteam</a:t>
          </a:r>
          <a:endParaRPr lang="en-US" sz="1200" kern="1200" dirty="0"/>
        </a:p>
      </dsp:txBody>
      <dsp:txXfrm>
        <a:off x="3535051" y="5008764"/>
        <a:ext cx="2257042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52F5B7-9FC1-4F77-818A-14F5985ACEE8}">
      <dsp:nvSpPr>
        <dsp:cNvPr id="0" name=""/>
        <dsp:cNvSpPr/>
      </dsp:nvSpPr>
      <dsp:spPr>
        <a:xfrm>
          <a:off x="0" y="626025"/>
          <a:ext cx="6151562" cy="1216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000" kern="1200" dirty="0">
              <a:latin typeface="Abadi Extra Light" panose="020B0204020104020204" pitchFamily="34" charset="0"/>
            </a:rPr>
            <a:t>School verwittigen voor 8.30u. (bij voorkeur de juf). </a:t>
          </a:r>
          <a:endParaRPr lang="en-US" sz="2000" kern="1200" dirty="0">
            <a:latin typeface="Abadi Extra Light" panose="020B0204020104020204" pitchFamily="34" charset="0"/>
          </a:endParaRPr>
        </a:p>
      </dsp:txBody>
      <dsp:txXfrm>
        <a:off x="59399" y="685424"/>
        <a:ext cx="6032764" cy="1098002"/>
      </dsp:txXfrm>
    </dsp:sp>
    <dsp:sp modelId="{BD62FDF5-2534-452E-8D3E-B20E8B1902B6}">
      <dsp:nvSpPr>
        <dsp:cNvPr id="0" name=""/>
        <dsp:cNvSpPr/>
      </dsp:nvSpPr>
      <dsp:spPr>
        <a:xfrm>
          <a:off x="0" y="2030025"/>
          <a:ext cx="6151562" cy="1216800"/>
        </a:xfrm>
        <a:prstGeom prst="roundRect">
          <a:avLst/>
        </a:prstGeom>
        <a:solidFill>
          <a:schemeClr val="accent2">
            <a:hueOff val="1620045"/>
            <a:satOff val="225"/>
            <a:lumOff val="19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000" kern="1200" dirty="0">
              <a:latin typeface="Abadi Extra Light" panose="020B0204020104020204" pitchFamily="34" charset="0"/>
            </a:rPr>
            <a:t>Graag een (zelfgeschreven) </a:t>
          </a:r>
          <a:r>
            <a:rPr lang="nl-BE" sz="2000" u="sng" kern="1200" dirty="0">
              <a:latin typeface="Abadi Extra Light" panose="020B0204020104020204" pitchFamily="34" charset="0"/>
            </a:rPr>
            <a:t>afwezigheidsbriefje</a:t>
          </a:r>
          <a:r>
            <a:rPr lang="nl-BE" sz="2000" kern="1200" dirty="0">
              <a:latin typeface="Abadi Extra Light" panose="020B0204020104020204" pitchFamily="34" charset="0"/>
            </a:rPr>
            <a:t> mee te geven na hun afwezigheid. (max. 4/schooljaar) </a:t>
          </a:r>
          <a:endParaRPr lang="en-US" sz="2000" kern="1200" dirty="0">
            <a:latin typeface="Abadi Extra Light" panose="020B0204020104020204" pitchFamily="34" charset="0"/>
          </a:endParaRPr>
        </a:p>
      </dsp:txBody>
      <dsp:txXfrm>
        <a:off x="59399" y="2089424"/>
        <a:ext cx="6032764" cy="1098002"/>
      </dsp:txXfrm>
    </dsp:sp>
    <dsp:sp modelId="{15E57A6B-4A30-43D5-8799-F60D3B9061DE}">
      <dsp:nvSpPr>
        <dsp:cNvPr id="0" name=""/>
        <dsp:cNvSpPr/>
      </dsp:nvSpPr>
      <dsp:spPr>
        <a:xfrm>
          <a:off x="0" y="3434025"/>
          <a:ext cx="6151562" cy="1216800"/>
        </a:xfrm>
        <a:prstGeom prst="roundRect">
          <a:avLst/>
        </a:prstGeom>
        <a:solidFill>
          <a:schemeClr val="accent2">
            <a:hueOff val="3240090"/>
            <a:satOff val="451"/>
            <a:lumOff val="39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000" kern="1200" dirty="0">
              <a:latin typeface="Abadi Extra Light" panose="020B0204020104020204" pitchFamily="34" charset="0"/>
            </a:rPr>
            <a:t>Een </a:t>
          </a:r>
          <a:r>
            <a:rPr lang="nl-BE" sz="2000" u="sng" kern="1200" dirty="0">
              <a:latin typeface="Abadi Extra Light" panose="020B0204020104020204" pitchFamily="34" charset="0"/>
            </a:rPr>
            <a:t>doktersattest </a:t>
          </a:r>
          <a:r>
            <a:rPr lang="nl-BE" sz="2000" kern="1200" dirty="0">
              <a:latin typeface="Abadi Extra Light" panose="020B0204020104020204" pitchFamily="34" charset="0"/>
            </a:rPr>
            <a:t>is verplicht vanaf 3 opeenvolgende ziektedagen. </a:t>
          </a:r>
          <a:endParaRPr lang="en-US" sz="2000" kern="1200" dirty="0">
            <a:latin typeface="Abadi Extra Light" panose="020B0204020104020204" pitchFamily="34" charset="0"/>
          </a:endParaRPr>
        </a:p>
      </dsp:txBody>
      <dsp:txXfrm>
        <a:off x="59399" y="3493424"/>
        <a:ext cx="6032764" cy="1098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948C5C-526A-45A5-BA67-E25BCD4BCB1A}">
      <dsp:nvSpPr>
        <dsp:cNvPr id="0" name=""/>
        <dsp:cNvSpPr/>
      </dsp:nvSpPr>
      <dsp:spPr>
        <a:xfrm>
          <a:off x="820017" y="20987"/>
          <a:ext cx="1784250" cy="1784250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4D2064-5125-4E61-ACEA-FA2C44DB19E0}">
      <dsp:nvSpPr>
        <dsp:cNvPr id="0" name=""/>
        <dsp:cNvSpPr/>
      </dsp:nvSpPr>
      <dsp:spPr>
        <a:xfrm>
          <a:off x="1200267" y="401237"/>
          <a:ext cx="1023750" cy="10237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6FED14-191A-46C8-A27C-2CA5236BDB22}">
      <dsp:nvSpPr>
        <dsp:cNvPr id="0" name=""/>
        <dsp:cNvSpPr/>
      </dsp:nvSpPr>
      <dsp:spPr>
        <a:xfrm>
          <a:off x="249642" y="2360988"/>
          <a:ext cx="292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BE" sz="1400" kern="1200"/>
            <a:t>‘TO DO’ op de klasdeur. </a:t>
          </a:r>
          <a:endParaRPr lang="en-US" sz="1400" kern="1200"/>
        </a:p>
      </dsp:txBody>
      <dsp:txXfrm>
        <a:off x="249642" y="2360988"/>
        <a:ext cx="2925000" cy="720000"/>
      </dsp:txXfrm>
    </dsp:sp>
    <dsp:sp modelId="{CE9AED33-5DAF-4613-9E3B-0D06D9E66CF1}">
      <dsp:nvSpPr>
        <dsp:cNvPr id="0" name=""/>
        <dsp:cNvSpPr/>
      </dsp:nvSpPr>
      <dsp:spPr>
        <a:xfrm>
          <a:off x="4256892" y="20987"/>
          <a:ext cx="1784250" cy="1784250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E894E3-5BD4-4CEF-8A8A-346544B469F9}">
      <dsp:nvSpPr>
        <dsp:cNvPr id="0" name=""/>
        <dsp:cNvSpPr/>
      </dsp:nvSpPr>
      <dsp:spPr>
        <a:xfrm>
          <a:off x="4637142" y="401237"/>
          <a:ext cx="1023750" cy="10237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C18EFB-0739-4973-A785-8496C0C33BEE}">
      <dsp:nvSpPr>
        <dsp:cNvPr id="0" name=""/>
        <dsp:cNvSpPr/>
      </dsp:nvSpPr>
      <dsp:spPr>
        <a:xfrm>
          <a:off x="3686517" y="2360988"/>
          <a:ext cx="292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BE" sz="1400" kern="1200" dirty="0"/>
            <a:t>takenbord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BE" sz="1400" kern="1200" dirty="0"/>
            <a:t>(incl. journalist van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BE" sz="1400" kern="1200" dirty="0"/>
            <a:t>de week) </a:t>
          </a:r>
          <a:endParaRPr lang="en-US" sz="1400" kern="1200" dirty="0"/>
        </a:p>
      </dsp:txBody>
      <dsp:txXfrm>
        <a:off x="3686517" y="2360988"/>
        <a:ext cx="2925000" cy="720000"/>
      </dsp:txXfrm>
    </dsp:sp>
    <dsp:sp modelId="{4F87E7FB-5594-4D3E-8BAB-F42811F23C1C}">
      <dsp:nvSpPr>
        <dsp:cNvPr id="0" name=""/>
        <dsp:cNvSpPr/>
      </dsp:nvSpPr>
      <dsp:spPr>
        <a:xfrm>
          <a:off x="7693767" y="20987"/>
          <a:ext cx="1784250" cy="1784250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9EA87D-50A8-4B3A-AFF4-FC58AF3CA6A1}">
      <dsp:nvSpPr>
        <dsp:cNvPr id="0" name=""/>
        <dsp:cNvSpPr/>
      </dsp:nvSpPr>
      <dsp:spPr>
        <a:xfrm>
          <a:off x="8074017" y="401237"/>
          <a:ext cx="1023750" cy="10237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077358-193D-451B-9436-7EB3DAE8156E}">
      <dsp:nvSpPr>
        <dsp:cNvPr id="0" name=""/>
        <dsp:cNvSpPr/>
      </dsp:nvSpPr>
      <dsp:spPr>
        <a:xfrm>
          <a:off x="7123392" y="2360988"/>
          <a:ext cx="292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BE" sz="1400" kern="1200" dirty="0"/>
            <a:t>WAKE–</a:t>
          </a:r>
          <a:r>
            <a:rPr lang="nl-BE" sz="1400" kern="1200" dirty="0" err="1"/>
            <a:t>UPboek</a:t>
          </a:r>
          <a:r>
            <a:rPr lang="nl-BE" sz="1400" kern="1200" dirty="0"/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BE" sz="1400" kern="1200" dirty="0"/>
            <a:t>(alfabetisch doorgegeven)</a:t>
          </a:r>
          <a:endParaRPr lang="en-US" sz="1400" kern="1200" dirty="0"/>
        </a:p>
      </dsp:txBody>
      <dsp:txXfrm>
        <a:off x="7123392" y="2360988"/>
        <a:ext cx="29250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710D18-E4EF-4B9A-8EAB-B657097AFE67}">
      <dsp:nvSpPr>
        <dsp:cNvPr id="0" name=""/>
        <dsp:cNvSpPr/>
      </dsp:nvSpPr>
      <dsp:spPr>
        <a:xfrm>
          <a:off x="0" y="137267"/>
          <a:ext cx="10298034" cy="514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200" kern="1200"/>
            <a:t>leren leren = Leren plannen (A-les en B-les)</a:t>
          </a:r>
          <a:endParaRPr lang="en-US" sz="2200" kern="1200"/>
        </a:p>
      </dsp:txBody>
      <dsp:txXfrm>
        <a:off x="25130" y="162397"/>
        <a:ext cx="10247774" cy="464540"/>
      </dsp:txXfrm>
    </dsp:sp>
    <dsp:sp modelId="{C968BBAC-D352-4679-9A87-4ADEBD33781B}">
      <dsp:nvSpPr>
        <dsp:cNvPr id="0" name=""/>
        <dsp:cNvSpPr/>
      </dsp:nvSpPr>
      <dsp:spPr>
        <a:xfrm>
          <a:off x="0" y="715427"/>
          <a:ext cx="10298034" cy="514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200" kern="1200"/>
            <a:t>steeds aangekondigd (behalve ‘les verbes’)</a:t>
          </a:r>
          <a:endParaRPr lang="en-US" sz="2200" kern="1200"/>
        </a:p>
      </dsp:txBody>
      <dsp:txXfrm>
        <a:off x="25130" y="740557"/>
        <a:ext cx="10247774" cy="464540"/>
      </dsp:txXfrm>
    </dsp:sp>
    <dsp:sp modelId="{FEE6A591-6315-402E-8697-4FBB6FEE1C89}">
      <dsp:nvSpPr>
        <dsp:cNvPr id="0" name=""/>
        <dsp:cNvSpPr/>
      </dsp:nvSpPr>
      <dsp:spPr>
        <a:xfrm>
          <a:off x="0" y="1293588"/>
          <a:ext cx="10298034" cy="514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200" kern="1200" dirty="0"/>
            <a:t>toetsen worden elke vrijdag meegegeven in de toetsenmap</a:t>
          </a:r>
          <a:endParaRPr lang="en-US" sz="2200" kern="1200" dirty="0"/>
        </a:p>
      </dsp:txBody>
      <dsp:txXfrm>
        <a:off x="25130" y="1318718"/>
        <a:ext cx="10247774" cy="464540"/>
      </dsp:txXfrm>
    </dsp:sp>
    <dsp:sp modelId="{9283C5F9-ED1D-46F7-AF4E-F9B6FF694D26}">
      <dsp:nvSpPr>
        <dsp:cNvPr id="0" name=""/>
        <dsp:cNvSpPr/>
      </dsp:nvSpPr>
      <dsp:spPr>
        <a:xfrm>
          <a:off x="0" y="1871748"/>
          <a:ext cx="10298034" cy="514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200" kern="1200"/>
            <a:t>graag handtekenen</a:t>
          </a:r>
          <a:endParaRPr lang="en-US" sz="2200" kern="1200"/>
        </a:p>
      </dsp:txBody>
      <dsp:txXfrm>
        <a:off x="25130" y="1896878"/>
        <a:ext cx="10247774" cy="464540"/>
      </dsp:txXfrm>
    </dsp:sp>
    <dsp:sp modelId="{91450E5B-815D-4F30-93E2-E0B56E7698EA}">
      <dsp:nvSpPr>
        <dsp:cNvPr id="0" name=""/>
        <dsp:cNvSpPr/>
      </dsp:nvSpPr>
      <dsp:spPr>
        <a:xfrm>
          <a:off x="0" y="2449908"/>
          <a:ext cx="10298034" cy="514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200" kern="1200"/>
            <a:t>mogelijke taak: toetsen van taal (spelling), wiskunde en Frans in het groen verbeteren!</a:t>
          </a:r>
          <a:endParaRPr lang="en-US" sz="2200" kern="1200"/>
        </a:p>
      </dsp:txBody>
      <dsp:txXfrm>
        <a:off x="25130" y="2475038"/>
        <a:ext cx="10247774" cy="464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6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805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632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19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601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65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754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576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20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318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smtClean="0"/>
              <a:pPr/>
              <a:t>8/29/2022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797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5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oggen.be/sjcp5a/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0AB9F4-34BC-960E-1968-8CBD36B051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198" y="2474895"/>
            <a:ext cx="6212764" cy="1908215"/>
          </a:xfrm>
          <a:noFill/>
          <a:ln>
            <a:solidFill>
              <a:schemeClr val="tx1"/>
            </a:solidFill>
          </a:ln>
        </p:spPr>
        <p:txBody>
          <a:bodyPr wrap="square">
            <a:normAutofit/>
          </a:bodyPr>
          <a:lstStyle/>
          <a:p>
            <a:r>
              <a:rPr lang="nl-BE" sz="4000" dirty="0">
                <a:solidFill>
                  <a:schemeClr val="tx1"/>
                </a:solidFill>
                <a:latin typeface="Abadi Extra Light" panose="020B0204020104020204" pitchFamily="34" charset="0"/>
              </a:rPr>
              <a:t>WELKOM IN 5A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7A82F3-F6C4-4325-8C9C-7DF1AD06B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0"/>
            <a:ext cx="4062128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CBD483B-690F-EC93-62B1-C51830297E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1520" y="1808480"/>
            <a:ext cx="3436620" cy="2876254"/>
          </a:xfr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nl-BE" sz="2400" dirty="0">
                <a:solidFill>
                  <a:schemeClr val="tx2">
                    <a:lumMod val="90000"/>
                  </a:schemeClr>
                </a:solidFill>
                <a:latin typeface="Abadi Extra Light" panose="020B0204020104020204" pitchFamily="34" charset="0"/>
              </a:rPr>
              <a:t>Mevr. Stephanie Moens</a:t>
            </a:r>
          </a:p>
          <a:p>
            <a:pPr>
              <a:lnSpc>
                <a:spcPct val="90000"/>
              </a:lnSpc>
            </a:pPr>
            <a:r>
              <a:rPr lang="nl-BE" sz="1900" dirty="0">
                <a:solidFill>
                  <a:srgbClr val="FFC000"/>
                </a:solidFill>
                <a:latin typeface="Abadi Extra Light" panose="020B0204020104020204" pitchFamily="34" charset="0"/>
              </a:rPr>
              <a:t>Sana * </a:t>
            </a:r>
            <a:r>
              <a:rPr lang="nl-BE" sz="1900" dirty="0" err="1">
                <a:solidFill>
                  <a:srgbClr val="FFC000"/>
                </a:solidFill>
                <a:latin typeface="Abadi Extra Light" panose="020B0204020104020204" pitchFamily="34" charset="0"/>
              </a:rPr>
              <a:t>Ensar</a:t>
            </a:r>
            <a:r>
              <a:rPr lang="nl-BE" sz="1900" dirty="0">
                <a:solidFill>
                  <a:srgbClr val="FFC000"/>
                </a:solidFill>
                <a:latin typeface="Abadi Extra Light" panose="020B0204020104020204" pitchFamily="34" charset="0"/>
              </a:rPr>
              <a:t> * </a:t>
            </a:r>
            <a:r>
              <a:rPr lang="nl-BE" sz="1900" dirty="0" err="1">
                <a:solidFill>
                  <a:srgbClr val="FFC000"/>
                </a:solidFill>
                <a:latin typeface="Abadi Extra Light" panose="020B0204020104020204" pitchFamily="34" charset="0"/>
              </a:rPr>
              <a:t>Binta</a:t>
            </a:r>
            <a:r>
              <a:rPr lang="nl-BE" sz="1900" dirty="0">
                <a:solidFill>
                  <a:srgbClr val="FFC000"/>
                </a:solidFill>
                <a:latin typeface="Abadi Extra Light" panose="020B0204020104020204" pitchFamily="34" charset="0"/>
              </a:rPr>
              <a:t> * Marie </a:t>
            </a:r>
          </a:p>
          <a:p>
            <a:pPr>
              <a:lnSpc>
                <a:spcPct val="90000"/>
              </a:lnSpc>
            </a:pPr>
            <a:r>
              <a:rPr lang="nl-BE" sz="1900" dirty="0">
                <a:solidFill>
                  <a:srgbClr val="FFC000"/>
                </a:solidFill>
                <a:latin typeface="Abadi Extra Light" panose="020B0204020104020204" pitchFamily="34" charset="0"/>
              </a:rPr>
              <a:t> </a:t>
            </a:r>
            <a:r>
              <a:rPr lang="nl-BE" sz="1900" dirty="0" err="1">
                <a:solidFill>
                  <a:srgbClr val="FFC000"/>
                </a:solidFill>
                <a:latin typeface="Abadi Extra Light" panose="020B0204020104020204" pitchFamily="34" charset="0"/>
              </a:rPr>
              <a:t>Teo</a:t>
            </a:r>
            <a:r>
              <a:rPr lang="nl-BE" sz="1900" dirty="0">
                <a:solidFill>
                  <a:srgbClr val="FFC000"/>
                </a:solidFill>
                <a:latin typeface="Abadi Extra Light" panose="020B0204020104020204" pitchFamily="34" charset="0"/>
              </a:rPr>
              <a:t> * Elisa * </a:t>
            </a:r>
            <a:r>
              <a:rPr lang="nl-BE" sz="1900" dirty="0" err="1">
                <a:solidFill>
                  <a:srgbClr val="FFC000"/>
                </a:solidFill>
                <a:latin typeface="Abadi Extra Light" panose="020B0204020104020204" pitchFamily="34" charset="0"/>
              </a:rPr>
              <a:t>Bérénice-Gail</a:t>
            </a:r>
            <a:r>
              <a:rPr lang="nl-BE" sz="1900" dirty="0">
                <a:solidFill>
                  <a:srgbClr val="FFC000"/>
                </a:solidFill>
                <a:latin typeface="Abadi Extra Light" panose="020B0204020104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nl-BE" sz="1900" dirty="0">
                <a:solidFill>
                  <a:srgbClr val="FFC000"/>
                </a:solidFill>
                <a:latin typeface="Abadi Extra Light" panose="020B0204020104020204" pitchFamily="34" charset="0"/>
              </a:rPr>
              <a:t> Victoria * Lev * Eden  </a:t>
            </a:r>
          </a:p>
          <a:p>
            <a:pPr>
              <a:lnSpc>
                <a:spcPct val="90000"/>
              </a:lnSpc>
            </a:pPr>
            <a:r>
              <a:rPr lang="nl-BE" sz="1900" dirty="0">
                <a:solidFill>
                  <a:srgbClr val="FFC000"/>
                </a:solidFill>
                <a:latin typeface="Abadi Extra Light" panose="020B0204020104020204" pitchFamily="34" charset="0"/>
              </a:rPr>
              <a:t>Don-Matt * Manou * Frances </a:t>
            </a:r>
          </a:p>
          <a:p>
            <a:pPr>
              <a:lnSpc>
                <a:spcPct val="90000"/>
              </a:lnSpc>
            </a:pPr>
            <a:r>
              <a:rPr lang="nl-BE" sz="1900" dirty="0">
                <a:solidFill>
                  <a:srgbClr val="FFC000"/>
                </a:solidFill>
                <a:latin typeface="Abadi Extra Light" panose="020B0204020104020204" pitchFamily="34" charset="0"/>
              </a:rPr>
              <a:t> </a:t>
            </a:r>
            <a:r>
              <a:rPr lang="nl-BE" sz="1900" dirty="0" err="1">
                <a:solidFill>
                  <a:srgbClr val="FFC000"/>
                </a:solidFill>
                <a:latin typeface="Abadi Extra Light" panose="020B0204020104020204" pitchFamily="34" charset="0"/>
              </a:rPr>
              <a:t>Zenab</a:t>
            </a:r>
            <a:r>
              <a:rPr lang="nl-BE" sz="1900" dirty="0">
                <a:solidFill>
                  <a:srgbClr val="FFC000"/>
                </a:solidFill>
                <a:latin typeface="Abadi Extra Light" panose="020B0204020104020204" pitchFamily="34" charset="0"/>
              </a:rPr>
              <a:t> * Hanne * </a:t>
            </a:r>
            <a:r>
              <a:rPr lang="nl-BE" sz="1900" dirty="0" err="1">
                <a:solidFill>
                  <a:srgbClr val="FFC000"/>
                </a:solidFill>
                <a:latin typeface="Abadi Extra Light" panose="020B0204020104020204" pitchFamily="34" charset="0"/>
              </a:rPr>
              <a:t>Jayson</a:t>
            </a:r>
            <a:r>
              <a:rPr lang="nl-BE" sz="1900" dirty="0">
                <a:solidFill>
                  <a:srgbClr val="FFC000"/>
                </a:solidFill>
                <a:latin typeface="Abadi Extra Light" panose="020B0204020104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nl-BE" sz="1900" dirty="0">
                <a:solidFill>
                  <a:srgbClr val="FFC000"/>
                </a:solidFill>
                <a:latin typeface="Abadi Extra Light" panose="020B0204020104020204" pitchFamily="34" charset="0"/>
              </a:rPr>
              <a:t> </a:t>
            </a:r>
            <a:r>
              <a:rPr lang="nl-BE" sz="1900" dirty="0" err="1">
                <a:solidFill>
                  <a:srgbClr val="FFC000"/>
                </a:solidFill>
                <a:latin typeface="Abadi Extra Light" panose="020B0204020104020204" pitchFamily="34" charset="0"/>
              </a:rPr>
              <a:t>Lysander</a:t>
            </a:r>
            <a:r>
              <a:rPr lang="nl-BE" sz="1900" dirty="0">
                <a:solidFill>
                  <a:srgbClr val="FFC000"/>
                </a:solidFill>
                <a:latin typeface="Abadi Extra Light" panose="020B0204020104020204" pitchFamily="34" charset="0"/>
              </a:rPr>
              <a:t> * </a:t>
            </a:r>
            <a:r>
              <a:rPr lang="nl-BE" sz="1900" dirty="0" err="1">
                <a:solidFill>
                  <a:srgbClr val="FFC000"/>
                </a:solidFill>
                <a:latin typeface="Abadi Extra Light" panose="020B0204020104020204" pitchFamily="34" charset="0"/>
              </a:rPr>
              <a:t>Lenni</a:t>
            </a:r>
            <a:r>
              <a:rPr lang="nl-BE" sz="1900" dirty="0">
                <a:solidFill>
                  <a:srgbClr val="FFC000"/>
                </a:solidFill>
                <a:latin typeface="Abadi Extra Light" panose="020B0204020104020204" pitchFamily="34" charset="0"/>
              </a:rPr>
              <a:t>  </a:t>
            </a:r>
          </a:p>
          <a:p>
            <a:pPr>
              <a:lnSpc>
                <a:spcPct val="90000"/>
              </a:lnSpc>
            </a:pPr>
            <a:r>
              <a:rPr lang="nl-BE" sz="1900" dirty="0" err="1">
                <a:solidFill>
                  <a:srgbClr val="FFC000"/>
                </a:solidFill>
                <a:latin typeface="Abadi Extra Light" panose="020B0204020104020204" pitchFamily="34" charset="0"/>
              </a:rPr>
              <a:t>Eleftheria</a:t>
            </a:r>
            <a:r>
              <a:rPr lang="nl-BE" sz="1900" dirty="0">
                <a:solidFill>
                  <a:srgbClr val="FFC000"/>
                </a:solidFill>
                <a:latin typeface="Abadi Extra Light" panose="020B0204020104020204" pitchFamily="34" charset="0"/>
              </a:rPr>
              <a:t>* Staf </a:t>
            </a:r>
          </a:p>
        </p:txBody>
      </p:sp>
    </p:spTree>
    <p:extLst>
      <p:ext uri="{BB962C8B-B14F-4D97-AF65-F5344CB8AC3E}">
        <p14:creationId xmlns:p14="http://schemas.microsoft.com/office/powerpoint/2010/main" val="580789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6AD85578-1E4B-4014-9D52-E76894750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48550B3F-9390-4CA1-B3C8-91529289D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E7FC13C-F438-3D4D-36AB-8D4AB4F14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9518" y="1059838"/>
            <a:ext cx="3632052" cy="4738324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nl-BE" sz="3600">
                <a:solidFill>
                  <a:schemeClr val="bg1"/>
                </a:solidFill>
                <a:latin typeface="Abadi Extra Light" panose="020B0204020104020204" pitchFamily="34" charset="0"/>
              </a:rPr>
              <a:t>RAPPORT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F9CD34-A24A-F761-A765-50EC6F175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9109" y="1059838"/>
            <a:ext cx="4665397" cy="4738323"/>
          </a:xfrm>
        </p:spPr>
        <p:txBody>
          <a:bodyPr anchor="ctr">
            <a:normAutofit/>
          </a:bodyPr>
          <a:lstStyle/>
          <a:p>
            <a:r>
              <a:rPr lang="nl-BE" sz="2000" dirty="0">
                <a:latin typeface="Abadi Extra Light" panose="020B0204020104020204" pitchFamily="34" charset="0"/>
              </a:rPr>
              <a:t>maandelijks (data kan je volgen op de schoolkalender) </a:t>
            </a:r>
          </a:p>
          <a:p>
            <a:r>
              <a:rPr lang="nl-BE" sz="2000" dirty="0">
                <a:latin typeface="Abadi Extra Light" panose="020B0204020104020204" pitchFamily="34" charset="0"/>
              </a:rPr>
              <a:t>graag handtekenen</a:t>
            </a:r>
          </a:p>
          <a:p>
            <a:r>
              <a:rPr lang="nl-BE" sz="2000" dirty="0">
                <a:latin typeface="Abadi Extra Light" panose="020B0204020104020204" pitchFamily="34" charset="0"/>
              </a:rPr>
              <a:t>‘nieuw’ rapport (gelinkt aan het leerplan) </a:t>
            </a:r>
          </a:p>
          <a:p>
            <a:r>
              <a:rPr lang="nl-BE" sz="2000" dirty="0">
                <a:latin typeface="Abadi Extra Light" panose="020B0204020104020204" pitchFamily="34" charset="0"/>
              </a:rPr>
              <a:t>proefwerken </a:t>
            </a:r>
          </a:p>
        </p:txBody>
      </p:sp>
    </p:spTree>
    <p:extLst>
      <p:ext uri="{BB962C8B-B14F-4D97-AF65-F5344CB8AC3E}">
        <p14:creationId xmlns:p14="http://schemas.microsoft.com/office/powerpoint/2010/main" val="393035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308722-D889-2593-503B-DA7EDB46A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>
                <a:latin typeface="Abadi Extra Light" panose="020B0204020104020204" pitchFamily="34" charset="0"/>
              </a:rPr>
              <a:t>WISKUNDE</a:t>
            </a:r>
            <a:endParaRPr lang="nl-BE" dirty="0">
              <a:latin typeface="Abadi Extra Light" panose="020B0204020104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3727BE-BA26-97AE-9B92-474ECFEE5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57044"/>
            <a:ext cx="8465439" cy="38961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2400">
                <a:solidFill>
                  <a:srgbClr val="FFC000"/>
                </a:solidFill>
                <a:latin typeface="Abadi Extra Light" panose="020B0204020104020204" pitchFamily="34" charset="0"/>
              </a:rPr>
              <a:t>KATAPULT</a:t>
            </a:r>
          </a:p>
          <a:p>
            <a:pPr>
              <a:buFont typeface="Arial" pitchFamily="34" charset="0"/>
              <a:buChar char="•"/>
            </a:pPr>
            <a:r>
              <a:rPr lang="nl-BE" sz="2000">
                <a:latin typeface="Abadi Extra Light" panose="020B0204020104020204" pitchFamily="34" charset="0"/>
              </a:rPr>
              <a:t> 8 targets (=boekjes)</a:t>
            </a:r>
          </a:p>
          <a:p>
            <a:pPr marL="0" indent="0">
              <a:buNone/>
            </a:pPr>
            <a:r>
              <a:rPr lang="nl-BE" sz="2000">
                <a:latin typeface="Abadi Extra Light" panose="020B0204020104020204" pitchFamily="34" charset="0"/>
              </a:rPr>
              <a:t>	- target 1 t.e.m. 3 tot kerstvakantie</a:t>
            </a:r>
          </a:p>
          <a:p>
            <a:pPr marL="0" indent="0">
              <a:buNone/>
            </a:pPr>
            <a:r>
              <a:rPr lang="nl-BE" sz="2000">
                <a:latin typeface="Abadi Extra Light" panose="020B0204020104020204" pitchFamily="34" charset="0"/>
              </a:rPr>
              <a:t>	- target 4 t.e.m. 7 tot juni</a:t>
            </a:r>
          </a:p>
          <a:p>
            <a:pPr marL="0" indent="0">
              <a:buNone/>
            </a:pPr>
            <a:r>
              <a:rPr lang="nl-BE" sz="2000">
                <a:latin typeface="Abadi Extra Light" panose="020B0204020104020204" pitchFamily="34" charset="0"/>
              </a:rPr>
              <a:t>	- target 8 is het herhalingsboekje</a:t>
            </a:r>
          </a:p>
          <a:p>
            <a:r>
              <a:rPr lang="nl-BE" sz="2000">
                <a:latin typeface="Abadi Extra Light" panose="020B0204020104020204" pitchFamily="34" charset="0"/>
              </a:rPr>
              <a:t>uitbreiding kommagetallen; rekentrucjes; procenten: omzettingen en verhoudingen; Romeinse cijfers; oppervlakte – en landmaten; omtrek en oppervlakte van vlakke figuren</a:t>
            </a:r>
          </a:p>
          <a:p>
            <a:r>
              <a:rPr lang="nl-BE" sz="2000">
                <a:latin typeface="Abadi Extra Light" panose="020B0204020104020204" pitchFamily="34" charset="0"/>
              </a:rPr>
              <a:t>toets na +/- 9 lessen.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33867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C2F3EA-A7CC-2A77-5DF8-F9AE59D1D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>
                <a:latin typeface="Abadi Extra Light" panose="020B0204020104020204" pitchFamily="34" charset="0"/>
              </a:rPr>
              <a:t>TAAL</a:t>
            </a:r>
            <a:r>
              <a:rPr lang="nl-BE"/>
              <a:t> 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295310-CA45-51C4-08B4-9EE7A0FB5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7785" y="2361819"/>
            <a:ext cx="9055989" cy="37056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BE" sz="2000">
                <a:solidFill>
                  <a:srgbClr val="FFC000"/>
                </a:solidFill>
                <a:latin typeface="Abadi Extra Light" panose="020B0204020104020204" pitchFamily="34" charset="0"/>
              </a:rPr>
              <a:t>TAALSIGNAAL </a:t>
            </a:r>
          </a:p>
          <a:p>
            <a:r>
              <a:rPr lang="nl-BE" sz="2000">
                <a:latin typeface="Abadi Extra Light" panose="020B0204020104020204" pitchFamily="34" charset="0"/>
              </a:rPr>
              <a:t>5 werkboeken: taalgebruik (foutloos schrijven),begrijpend lezen, luisteren, stellen, … </a:t>
            </a:r>
          </a:p>
          <a:p>
            <a:r>
              <a:rPr lang="nl-BE" sz="2000">
                <a:latin typeface="Abadi Extra Light" panose="020B0204020104020204" pitchFamily="34" charset="0"/>
              </a:rPr>
              <a:t>EXTRA: </a:t>
            </a:r>
          </a:p>
          <a:p>
            <a:pPr lvl="2"/>
            <a:r>
              <a:rPr lang="nl-BE" sz="1800" u="sng">
                <a:latin typeface="Abadi Extra Light" panose="020B0204020104020204" pitchFamily="34" charset="0"/>
              </a:rPr>
              <a:t>Zinsleer</a:t>
            </a:r>
            <a:r>
              <a:rPr lang="nl-BE" sz="1800">
                <a:latin typeface="Abadi Extra Light" panose="020B0204020104020204" pitchFamily="34" charset="0"/>
              </a:rPr>
              <a:t>: ontleden van een zin </a:t>
            </a:r>
            <a:r>
              <a:rPr lang="nl-BE" sz="1400">
                <a:latin typeface="Abadi Extra Light" panose="020B0204020104020204" pitchFamily="34" charset="0"/>
              </a:rPr>
              <a:t>(o. - pv. – l.v. – m.v. – bijw.bep. tijd, plaats, middel, wijze – A of GA) </a:t>
            </a:r>
          </a:p>
          <a:p>
            <a:pPr lvl="2"/>
            <a:r>
              <a:rPr lang="nl-BE" sz="1800" u="sng">
                <a:latin typeface="Abadi Extra Light" panose="020B0204020104020204" pitchFamily="34" charset="0"/>
              </a:rPr>
              <a:t>Woordleer</a:t>
            </a:r>
            <a:r>
              <a:rPr lang="nl-BE" sz="1800">
                <a:latin typeface="Abadi Extra Light" panose="020B0204020104020204" pitchFamily="34" charset="0"/>
              </a:rPr>
              <a:t>: soorten woorden </a:t>
            </a:r>
            <a:r>
              <a:rPr lang="nl-BE" sz="1400">
                <a:latin typeface="Abadi Extra Light" panose="020B0204020104020204" pitchFamily="34" charset="0"/>
              </a:rPr>
              <a:t>(lidw. – b.n. – z.n. – ww. – telw. – vz. – bijw.) </a:t>
            </a:r>
          </a:p>
          <a:p>
            <a:r>
              <a:rPr lang="nl-BE" sz="2000">
                <a:latin typeface="Abadi Extra Light" panose="020B0204020104020204" pitchFamily="34" charset="0"/>
              </a:rPr>
              <a:t>LEZEN maandelijks bezoek aan Utopia (incl. kwartierlezen). </a:t>
            </a:r>
          </a:p>
          <a:p>
            <a:r>
              <a:rPr lang="nl-BE" sz="2000">
                <a:latin typeface="Abadi Extra Light" panose="020B0204020104020204" pitchFamily="34" charset="0"/>
              </a:rPr>
              <a:t>SPREKEN/LUISTEREN/WO: journalist van de week (vrijdag!) </a:t>
            </a:r>
          </a:p>
          <a:p>
            <a:r>
              <a:rPr lang="nl-BE" sz="2000">
                <a:latin typeface="Abadi Extra Light" panose="020B0204020104020204" pitchFamily="34" charset="0"/>
              </a:rPr>
              <a:t>toets van taalgebruik, zinsleer en woordleer woorden steeds aangekondigd. </a:t>
            </a:r>
          </a:p>
          <a:p>
            <a:pPr marL="0" indent="0">
              <a:buNone/>
            </a:pPr>
            <a:r>
              <a:rPr lang="nl-BE" sz="2000">
                <a:latin typeface="Abadi Extra Light" panose="020B0204020104020204" pitchFamily="34" charset="0"/>
              </a:rPr>
              <a:t>	(Begrijpend lezen en luisteren niet.) </a:t>
            </a:r>
            <a:endParaRPr lang="nl-BE" sz="20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700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708CA3-85E3-3A5B-24CB-297610DD6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>
                <a:latin typeface="Abadi Extra Light" panose="020B0204020104020204" pitchFamily="34" charset="0"/>
              </a:rPr>
              <a:t>SPELLING</a:t>
            </a:r>
            <a:endParaRPr lang="nl-BE" dirty="0">
              <a:latin typeface="Abadi Extra Light" panose="020B0204020104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895C31-2307-DA48-CB4A-439D94854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90394"/>
            <a:ext cx="7729728" cy="37532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2000">
                <a:solidFill>
                  <a:srgbClr val="FFC000"/>
                </a:solidFill>
                <a:latin typeface="Abadi Extra Light" panose="020B0204020104020204" pitchFamily="34" charset="0"/>
              </a:rPr>
              <a:t>TAALSIGNAAL</a:t>
            </a:r>
          </a:p>
          <a:p>
            <a:r>
              <a:rPr lang="nl-BE" sz="2000">
                <a:latin typeface="Abadi Extra Light" panose="020B0204020104020204" pitchFamily="34" charset="0"/>
              </a:rPr>
              <a:t>5 werkboeken (3 x 25’ per week)</a:t>
            </a:r>
          </a:p>
          <a:p>
            <a:pPr lvl="1">
              <a:buFontTx/>
              <a:buChar char="-"/>
            </a:pPr>
            <a:r>
              <a:rPr lang="nl-BE" sz="2000">
                <a:latin typeface="Abadi Extra Light" panose="020B0204020104020204" pitchFamily="34" charset="0"/>
              </a:rPr>
              <a:t>foutloos schrijven </a:t>
            </a:r>
          </a:p>
          <a:p>
            <a:pPr lvl="1">
              <a:buFontTx/>
              <a:buChar char="-"/>
            </a:pPr>
            <a:r>
              <a:rPr lang="nl-BE" sz="2000">
                <a:latin typeface="Abadi Extra Light" panose="020B0204020104020204" pitchFamily="34" charset="0"/>
              </a:rPr>
              <a:t>spellingsregels verdiepen </a:t>
            </a:r>
          </a:p>
          <a:p>
            <a:pPr lvl="1">
              <a:buFontTx/>
              <a:buChar char="-"/>
            </a:pPr>
            <a:r>
              <a:rPr lang="nl-BE" sz="2000">
                <a:latin typeface="Abadi Extra Light" panose="020B0204020104020204" pitchFamily="34" charset="0"/>
              </a:rPr>
              <a:t>werkwoorden in de t.t. en v.t. correct kunnen vervoegen. </a:t>
            </a:r>
          </a:p>
          <a:p>
            <a:r>
              <a:rPr lang="nl-BE" sz="2000">
                <a:latin typeface="Abadi Extra Light" panose="020B0204020104020204" pitchFamily="34" charset="0"/>
              </a:rPr>
              <a:t>toets na 3 lessen: dictee (zinnen) </a:t>
            </a:r>
          </a:p>
          <a:p>
            <a:pPr marL="0" indent="0">
              <a:buNone/>
            </a:pPr>
            <a:r>
              <a:rPr lang="nl-BE" sz="2000">
                <a:latin typeface="Abadi Extra Light" panose="020B0204020104020204" pitchFamily="34" charset="0"/>
                <a:sym typeface="Wingdings" panose="05000000000000000000" pitchFamily="2" charset="2"/>
              </a:rPr>
              <a:t>	 dicteeschrift </a:t>
            </a:r>
          </a:p>
          <a:p>
            <a:pPr marL="0" indent="0">
              <a:buNone/>
            </a:pPr>
            <a:r>
              <a:rPr lang="nl-BE" sz="2000">
                <a:latin typeface="Abadi Extra Light" panose="020B0204020104020204" pitchFamily="34" charset="0"/>
                <a:sym typeface="Wingdings" panose="05000000000000000000" pitchFamily="2" charset="2"/>
              </a:rPr>
              <a:t>	 worden steeds in het groen verbeterd </a:t>
            </a:r>
            <a:endParaRPr lang="nl-BE" sz="2000">
              <a:latin typeface="Abadi Extra Light" panose="020B0204020104020204" pitchFamily="34" charset="0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013370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C486FA-A9EE-5DE0-5D20-1F610A65B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>
                <a:latin typeface="Abadi Extra Light" panose="020B0204020104020204" pitchFamily="34" charset="0"/>
              </a:rPr>
              <a:t>FRANS</a:t>
            </a:r>
            <a:endParaRPr lang="nl-BE" dirty="0">
              <a:latin typeface="Abadi Extra Light" panose="020B0204020104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37607B-7F5F-6C37-E3FA-759392C8E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7785" y="2228851"/>
            <a:ext cx="8560689" cy="39719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BE" sz="2200" dirty="0">
                <a:solidFill>
                  <a:srgbClr val="FFC000"/>
                </a:solidFill>
                <a:latin typeface="Abadi Extra Light" panose="020B0204020104020204" pitchFamily="34" charset="0"/>
              </a:rPr>
              <a:t>EN ACTION</a:t>
            </a:r>
          </a:p>
          <a:p>
            <a:r>
              <a:rPr lang="nl-BE" sz="2200" dirty="0">
                <a:latin typeface="Abadi Extra Light" panose="020B0204020104020204" pitchFamily="34" charset="0"/>
              </a:rPr>
              <a:t>20 hoofdstukken</a:t>
            </a:r>
          </a:p>
          <a:p>
            <a:r>
              <a:rPr lang="nl-BE" sz="2200" dirty="0">
                <a:latin typeface="Abadi Extra Light" panose="020B0204020104020204" pitchFamily="34" charset="0"/>
              </a:rPr>
              <a:t>veel spreekoefeningen en luisteroefeningen (</a:t>
            </a:r>
            <a:r>
              <a:rPr lang="nl-BE" sz="1700" dirty="0">
                <a:latin typeface="Abadi Extra Light" panose="020B0204020104020204" pitchFamily="34" charset="0"/>
              </a:rPr>
              <a:t>zinsconstructies zonder grammatica)</a:t>
            </a:r>
          </a:p>
          <a:p>
            <a:r>
              <a:rPr lang="nl-BE" sz="2200" dirty="0">
                <a:latin typeface="Abadi Extra Light" panose="020B0204020104020204" pitchFamily="34" charset="0"/>
              </a:rPr>
              <a:t>schrijven </a:t>
            </a:r>
          </a:p>
          <a:p>
            <a:r>
              <a:rPr lang="nl-BE" sz="2200" dirty="0">
                <a:latin typeface="Abadi Extra Light" panose="020B0204020104020204" pitchFamily="34" charset="0"/>
              </a:rPr>
              <a:t>les </a:t>
            </a:r>
            <a:r>
              <a:rPr lang="nl-BE" sz="2200" dirty="0" err="1">
                <a:latin typeface="Abadi Extra Light" panose="020B0204020104020204" pitchFamily="34" charset="0"/>
              </a:rPr>
              <a:t>verbes</a:t>
            </a:r>
            <a:r>
              <a:rPr lang="nl-BE" sz="2200" dirty="0">
                <a:latin typeface="Abadi Extra Light" panose="020B0204020104020204" pitchFamily="34" charset="0"/>
              </a:rPr>
              <a:t>: </a:t>
            </a:r>
            <a:r>
              <a:rPr lang="nl-BE" sz="2200" dirty="0" err="1">
                <a:latin typeface="Abadi Extra Light" panose="020B0204020104020204" pitchFamily="34" charset="0"/>
              </a:rPr>
              <a:t>être</a:t>
            </a:r>
            <a:r>
              <a:rPr lang="nl-BE" sz="2200" dirty="0">
                <a:latin typeface="Abadi Extra Light" panose="020B0204020104020204" pitchFamily="34" charset="0"/>
              </a:rPr>
              <a:t> en </a:t>
            </a:r>
            <a:r>
              <a:rPr lang="nl-BE" sz="2200" dirty="0" err="1">
                <a:latin typeface="Abadi Extra Light" panose="020B0204020104020204" pitchFamily="34" charset="0"/>
              </a:rPr>
              <a:t>avoir</a:t>
            </a:r>
            <a:r>
              <a:rPr lang="nl-BE" sz="2200" dirty="0">
                <a:latin typeface="Abadi Extra Light" panose="020B0204020104020204" pitchFamily="34" charset="0"/>
              </a:rPr>
              <a:t>, </a:t>
            </a:r>
            <a:r>
              <a:rPr lang="nl-BE" sz="2200" dirty="0" err="1">
                <a:latin typeface="Abadi Extra Light" panose="020B0204020104020204" pitchFamily="34" charset="0"/>
              </a:rPr>
              <a:t>chercher</a:t>
            </a:r>
            <a:r>
              <a:rPr lang="nl-BE" sz="2200" dirty="0">
                <a:latin typeface="Abadi Extra Light" panose="020B0204020104020204" pitchFamily="34" charset="0"/>
              </a:rPr>
              <a:t>, … (boekje apart) </a:t>
            </a:r>
          </a:p>
          <a:p>
            <a:r>
              <a:rPr lang="nl-BE" sz="2200" dirty="0" err="1">
                <a:latin typeface="Abadi Extra Light" panose="020B0204020104020204" pitchFamily="34" charset="0"/>
              </a:rPr>
              <a:t>mon</a:t>
            </a:r>
            <a:r>
              <a:rPr lang="nl-BE" sz="2200" dirty="0">
                <a:latin typeface="Abadi Extra Light" panose="020B0204020104020204" pitchFamily="34" charset="0"/>
              </a:rPr>
              <a:t> prof dit… (Frans </a:t>
            </a:r>
            <a:r>
              <a:rPr lang="nl-BE" sz="2200" dirty="0">
                <a:latin typeface="Abadi Extra Light" panose="020B0204020104020204" pitchFamily="34" charset="0"/>
                <a:sym typeface="Wingdings" panose="05000000000000000000" pitchFamily="2" charset="2"/>
              </a:rPr>
              <a:t></a:t>
            </a:r>
            <a:r>
              <a:rPr lang="nl-BE" sz="2200" dirty="0">
                <a:latin typeface="Abadi Extra Light" panose="020B0204020104020204" pitchFamily="34" charset="0"/>
              </a:rPr>
              <a:t> Nederlands)</a:t>
            </a:r>
          </a:p>
          <a:p>
            <a:r>
              <a:rPr lang="nl-BE" sz="2200" dirty="0">
                <a:latin typeface="Abadi Extra Light" panose="020B0204020104020204" pitchFamily="34" charset="0"/>
              </a:rPr>
              <a:t>dagelijks oefenen (ook in de vakantie!)</a:t>
            </a:r>
          </a:p>
          <a:p>
            <a:r>
              <a:rPr lang="nl-BE" sz="2400" dirty="0">
                <a:latin typeface="Abadi Extra Light" panose="020B0204020104020204" pitchFamily="34" charset="0"/>
              </a:rPr>
              <a:t>Toets na elk </a:t>
            </a:r>
            <a:r>
              <a:rPr lang="nl-BE" sz="2400" dirty="0" err="1">
                <a:latin typeface="Abadi Extra Light" panose="020B0204020104020204" pitchFamily="34" charset="0"/>
              </a:rPr>
              <a:t>unité</a:t>
            </a:r>
            <a:r>
              <a:rPr lang="nl-BE" sz="2400" dirty="0">
                <a:latin typeface="Abadi Extra Light" panose="020B0204020104020204" pitchFamily="34" charset="0"/>
                <a:sym typeface="Wingdings" panose="05000000000000000000" pitchFamily="2" charset="2"/>
              </a:rPr>
              <a:t>	</a:t>
            </a:r>
          </a:p>
          <a:p>
            <a:pPr marL="685800" lvl="3" indent="0">
              <a:buNone/>
            </a:pPr>
            <a:r>
              <a:rPr lang="nl-BE" sz="2200" dirty="0">
                <a:latin typeface="Abadi Extra Light" panose="020B0204020104020204" pitchFamily="34" charset="0"/>
                <a:sym typeface="Wingdings" panose="05000000000000000000" pitchFamily="2" charset="2"/>
              </a:rPr>
              <a:t>	 foutloos schrijven</a:t>
            </a:r>
          </a:p>
          <a:p>
            <a:pPr marL="0" indent="0">
              <a:buNone/>
            </a:pPr>
            <a:r>
              <a:rPr lang="nl-BE" sz="2400" dirty="0">
                <a:latin typeface="Abadi Extra Light" panose="020B0204020104020204" pitchFamily="34" charset="0"/>
                <a:sym typeface="Wingdings" panose="05000000000000000000" pitchFamily="2" charset="2"/>
              </a:rPr>
              <a:t>	 worden steeds in het groen verbeterd </a:t>
            </a:r>
            <a:endParaRPr lang="nl-BE" sz="2400" dirty="0">
              <a:latin typeface="Abadi Extra Light" panose="020B0204020104020204" pitchFamily="34" charset="0"/>
            </a:endParaRPr>
          </a:p>
          <a:p>
            <a:endParaRPr lang="nl-BE" sz="2200" dirty="0">
              <a:latin typeface="Abadi Extra Light" panose="020B0204020104020204" pitchFamily="34" charset="0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46678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55F293-2D82-C416-2948-0CFA36E8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Abadi Extra Light" panose="020B0204020104020204" pitchFamily="34" charset="0"/>
              </a:rPr>
              <a:t>WERO</a:t>
            </a:r>
            <a:r>
              <a:rPr lang="nl-BE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2235F8-A3E7-EC96-17DC-31C562621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153412"/>
            <a:ext cx="7729728" cy="40949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2000">
                <a:latin typeface="Abadi Extra Light" panose="020B0204020104020204" pitchFamily="34" charset="0"/>
              </a:rPr>
              <a:t>We vertrekken vanuit onze uitstappen (zie frigoplakker)</a:t>
            </a:r>
          </a:p>
          <a:p>
            <a:pPr marL="0" indent="0">
              <a:buNone/>
            </a:pPr>
            <a:r>
              <a:rPr lang="nl-BE" sz="1100">
                <a:solidFill>
                  <a:srgbClr val="FFC000"/>
                </a:solidFill>
                <a:latin typeface="Abadi Extra Light" panose="020B0204020104020204" pitchFamily="34" charset="0"/>
              </a:rPr>
              <a:t>	begin schooljaar: stadspark 		28/02 Brussel 1</a:t>
            </a:r>
          </a:p>
          <a:p>
            <a:pPr marL="0" indent="0">
              <a:buNone/>
            </a:pPr>
            <a:r>
              <a:rPr lang="nl-BE" sz="1100">
                <a:solidFill>
                  <a:srgbClr val="FFC000"/>
                </a:solidFill>
                <a:latin typeface="Abadi Extra Light" panose="020B0204020104020204" pitchFamily="34" charset="0"/>
              </a:rPr>
              <a:t>	23/09 Fietstocht (incl. fietscontrole) 	28/03 Brussel II</a:t>
            </a:r>
          </a:p>
          <a:p>
            <a:pPr marL="0" indent="0">
              <a:buNone/>
            </a:pPr>
            <a:r>
              <a:rPr lang="nl-BE" sz="1100">
                <a:solidFill>
                  <a:srgbClr val="FFC000"/>
                </a:solidFill>
                <a:latin typeface="Abadi Extra Light" panose="020B0204020104020204" pitchFamily="34" charset="0"/>
              </a:rPr>
              <a:t>	04/10 Het LEEN (Eeklo) 		16/05 Doel </a:t>
            </a:r>
          </a:p>
          <a:p>
            <a:r>
              <a:rPr lang="nl-BE" sz="2000">
                <a:latin typeface="Abadi Extra Light" panose="020B0204020104020204" pitchFamily="34" charset="0"/>
              </a:rPr>
              <a:t>geschiedenis (tijdsband met zijn tijdsperiodes), aardrijkskunde (onze hoofdstad Brussel - Europa), biologie (sporen in het park), techniek, samenleving (verkeer: veilig met de fiets – parlement) , …</a:t>
            </a:r>
          </a:p>
          <a:p>
            <a:r>
              <a:rPr lang="nl-BE" sz="2000">
                <a:latin typeface="Abadi Extra Light" panose="020B0204020104020204" pitchFamily="34" charset="0"/>
              </a:rPr>
              <a:t>deels uit een methode en deels eigen materiaal </a:t>
            </a:r>
          </a:p>
          <a:p>
            <a:r>
              <a:rPr lang="nl-BE" sz="2000">
                <a:latin typeface="Abadi Extra Light" panose="020B0204020104020204" pitchFamily="34" charset="0"/>
              </a:rPr>
              <a:t>elke uitstap wordt nadien verder uitgewerkt in de klas </a:t>
            </a:r>
          </a:p>
          <a:p>
            <a:r>
              <a:rPr lang="nl-BE" sz="2000">
                <a:latin typeface="Abadi Extra Light" panose="020B0204020104020204" pitchFamily="34" charset="0"/>
              </a:rPr>
              <a:t>journalist van de week (zie taal: spreken/luisteren) </a:t>
            </a:r>
          </a:p>
          <a:p>
            <a:r>
              <a:rPr lang="nl-BE" sz="2000">
                <a:latin typeface="Abadi Extra Light" panose="020B0204020104020204" pitchFamily="34" charset="0"/>
              </a:rPr>
              <a:t>toets na een thema (wordt steeds aangekondigd)</a:t>
            </a:r>
          </a:p>
          <a:p>
            <a:pPr marL="0" indent="0">
              <a:buNone/>
            </a:pPr>
            <a:endParaRPr lang="nl-BE" sz="20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905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597577-98CE-B879-6091-A0DCB64B0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Abadi Extra Light" panose="020B0204020104020204" pitchFamily="34" charset="0"/>
              </a:rPr>
              <a:t>GODSDIENST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82F8F87-38E7-FC14-F8D1-EF7ACB611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14194"/>
            <a:ext cx="7729728" cy="3101983"/>
          </a:xfrm>
        </p:spPr>
        <p:txBody>
          <a:bodyPr/>
          <a:lstStyle/>
          <a:p>
            <a:pPr marL="0" indent="0">
              <a:buNone/>
            </a:pPr>
            <a:r>
              <a:rPr lang="nl-BE" sz="2000" dirty="0">
                <a:solidFill>
                  <a:srgbClr val="FFC000"/>
                </a:solidFill>
                <a:latin typeface="Abadi Extra Light" panose="020B0204020104020204" pitchFamily="34" charset="0"/>
              </a:rPr>
              <a:t>STERREN AAN DE HEMEL</a:t>
            </a:r>
          </a:p>
          <a:p>
            <a:r>
              <a:rPr lang="nl-BE" sz="2000" dirty="0">
                <a:latin typeface="Abadi Extra Light" panose="020B0204020104020204" pitchFamily="34" charset="0"/>
              </a:rPr>
              <a:t>gevoelens</a:t>
            </a:r>
          </a:p>
          <a:p>
            <a:r>
              <a:rPr lang="nl-BE" sz="2000" dirty="0">
                <a:latin typeface="Abadi Extra Light" panose="020B0204020104020204" pitchFamily="34" charset="0"/>
              </a:rPr>
              <a:t>Volwassen worden en de rituelen die daar bij horen. Daarbij op zoek gaan naar verschillen en gelijkenissen tussen verschillende godsdiensten.</a:t>
            </a:r>
          </a:p>
          <a:p>
            <a:r>
              <a:rPr lang="nl-BE" sz="2000" dirty="0">
                <a:latin typeface="Abadi Extra Light" panose="020B0204020104020204" pitchFamily="34" charset="0"/>
              </a:rPr>
              <a:t>Bijbelverhalen (PAULUS) </a:t>
            </a:r>
          </a:p>
          <a:p>
            <a:r>
              <a:rPr lang="nl-BE" sz="2000" dirty="0">
                <a:latin typeface="Abadi Extra Light" panose="020B0204020104020204" pitchFamily="34" charset="0"/>
              </a:rPr>
              <a:t>kerkelijke feesten</a:t>
            </a:r>
          </a:p>
          <a:p>
            <a:r>
              <a:rPr lang="nl-BE" sz="2000" dirty="0">
                <a:latin typeface="Abadi Extra Light" panose="020B0204020104020204" pitchFamily="34" charset="0"/>
              </a:rPr>
              <a:t>toets na een hoofdstuk (wordt steeds aangekondigd)</a:t>
            </a:r>
          </a:p>
          <a:p>
            <a:endParaRPr lang="nl-BE" sz="2000" dirty="0">
              <a:latin typeface="Abadi Extra Light" panose="020B0204020104020204" pitchFamily="34" charset="0"/>
            </a:endParaRPr>
          </a:p>
          <a:p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43826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145FA5-5EC4-37E4-D4CC-9773C927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Abadi Extra Light" panose="020B0204020104020204" pitchFamily="34" charset="0"/>
              </a:rPr>
              <a:t>MUZO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97FD76-1F0C-51DA-1F80-027C691AC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000" dirty="0">
                <a:latin typeface="Abadi Extra Light" panose="020B0204020104020204" pitchFamily="34" charset="0"/>
              </a:rPr>
              <a:t>alle deeldomeinen komen aan bod: </a:t>
            </a:r>
          </a:p>
          <a:p>
            <a:pPr marL="228600" lvl="1" indent="0">
              <a:buNone/>
            </a:pPr>
            <a:r>
              <a:rPr lang="nl-BE" sz="2000" dirty="0">
                <a:latin typeface="Abadi Extra Light" panose="020B0204020104020204" pitchFamily="34" charset="0"/>
              </a:rPr>
              <a:t>	- MUZIEK </a:t>
            </a:r>
          </a:p>
          <a:p>
            <a:pPr marL="228600" lvl="1" indent="0">
              <a:buNone/>
            </a:pPr>
            <a:r>
              <a:rPr lang="nl-BE" sz="2000" dirty="0">
                <a:latin typeface="Abadi Extra Light" panose="020B0204020104020204" pitchFamily="34" charset="0"/>
              </a:rPr>
              <a:t>	- DRAMA </a:t>
            </a:r>
          </a:p>
          <a:p>
            <a:pPr marL="228600" lvl="1" indent="0">
              <a:buNone/>
            </a:pPr>
            <a:r>
              <a:rPr lang="nl-BE" sz="2000" dirty="0">
                <a:latin typeface="Abadi Extra Light" panose="020B0204020104020204" pitchFamily="34" charset="0"/>
              </a:rPr>
              <a:t>	- BEELD </a:t>
            </a:r>
          </a:p>
          <a:p>
            <a:r>
              <a:rPr lang="nl-BE" sz="2000" dirty="0">
                <a:latin typeface="Abadi Extra Light" panose="020B0204020104020204" pitchFamily="34" charset="0"/>
              </a:rPr>
              <a:t>steeds op dinsdag laatste lesuur donderdagnamiddag </a:t>
            </a:r>
          </a:p>
          <a:p>
            <a:r>
              <a:rPr lang="nl-BE" sz="2000" dirty="0">
                <a:latin typeface="Abadi Extra Light" panose="020B0204020104020204" pitchFamily="34" charset="0"/>
              </a:rPr>
              <a:t>beoordelingsfiches  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67865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B48AA7-C254-718E-F6E4-1E8BCA091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Abadi Extra Light" panose="020B0204020104020204" pitchFamily="34" charset="0"/>
              </a:rPr>
              <a:t>TURNEN &amp; ZWEMMEN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19EF51-7326-93AA-7ED8-4089E5B5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2638044"/>
            <a:ext cx="7729728" cy="3858005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nl-BE" sz="1600" dirty="0">
                <a:solidFill>
                  <a:srgbClr val="FFC000"/>
                </a:solidFill>
                <a:latin typeface="Abadi Extra Light" panose="020B0204020104020204" pitchFamily="34" charset="0"/>
              </a:rPr>
              <a:t>TURNEN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BE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dinsdag om de 14 dagen (50’)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BE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elke vrijdag (75’) 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nl-BE" dirty="0">
                <a:solidFill>
                  <a:schemeClr val="tx1"/>
                </a:solidFill>
                <a:latin typeface="Abadi Extra Light" panose="020B0204020104020204" pitchFamily="34" charset="0"/>
              </a:rPr>
              <a:t>turnkledij van de school 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nl-BE" dirty="0">
                <a:solidFill>
                  <a:schemeClr val="tx1"/>
                </a:solidFill>
                <a:latin typeface="Abadi Extra Light" panose="020B0204020104020204" pitchFamily="34" charset="0"/>
              </a:rPr>
              <a:t>turnpantoffels 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nl-BE" dirty="0">
                <a:solidFill>
                  <a:schemeClr val="tx1"/>
                </a:solidFill>
                <a:latin typeface="Abadi Extra Light" panose="020B0204020104020204" pitchFamily="34" charset="0"/>
              </a:rPr>
              <a:t>witte kousen 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nl-BE" dirty="0">
                <a:solidFill>
                  <a:schemeClr val="tx1"/>
                </a:solidFill>
                <a:latin typeface="Abadi Extra Light" panose="020B0204020104020204" pitchFamily="34" charset="0"/>
              </a:rPr>
              <a:t>Niet turnen? briefje </a:t>
            </a:r>
            <a:endParaRPr lang="nl-BE" sz="1600" dirty="0">
              <a:solidFill>
                <a:srgbClr val="FFC000"/>
              </a:solidFill>
              <a:latin typeface="Abadi Extra Light" panose="020B0204020104020204" pitchFamily="34" charset="0"/>
            </a:endParaRPr>
          </a:p>
          <a:p>
            <a:pPr marL="0" indent="0">
              <a:buNone/>
            </a:pPr>
            <a:r>
              <a:rPr lang="nl-BE" sz="1600" dirty="0">
                <a:solidFill>
                  <a:srgbClr val="FFC000"/>
                </a:solidFill>
                <a:latin typeface="Abadi Extra Light" panose="020B0204020104020204" pitchFamily="34" charset="0"/>
              </a:rPr>
              <a:t>GRAAG ALLES NAAMTEKENEN! </a:t>
            </a:r>
          </a:p>
          <a:p>
            <a:pPr marL="0" indent="0">
              <a:buNone/>
            </a:pPr>
            <a:endParaRPr lang="nl-BE" sz="1600" dirty="0">
              <a:solidFill>
                <a:srgbClr val="FFC000"/>
              </a:solidFill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nl-BE" sz="1600" dirty="0">
              <a:solidFill>
                <a:srgbClr val="FFC000"/>
              </a:solidFill>
              <a:latin typeface="Abadi Extra Light" panose="020B0204020104020204" pitchFamily="34" charset="0"/>
            </a:endParaRPr>
          </a:p>
          <a:p>
            <a:pPr marL="0" indent="0">
              <a:buNone/>
            </a:pPr>
            <a:r>
              <a:rPr lang="nl-BE" sz="1600" dirty="0">
                <a:solidFill>
                  <a:srgbClr val="FFC000"/>
                </a:solidFill>
                <a:latin typeface="Abadi Extra Light" panose="020B0204020104020204" pitchFamily="34" charset="0"/>
              </a:rPr>
              <a:t>ZWEMMEN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BE" sz="1600" dirty="0">
                <a:latin typeface="Abadi Extra Light" panose="020B0204020104020204" pitchFamily="34" charset="0"/>
              </a:rPr>
              <a:t>elke woensdag (25’) </a:t>
            </a:r>
          </a:p>
          <a:p>
            <a:pPr marL="1657350" lvl="3" indent="-285750">
              <a:buFont typeface="Courier New" panose="02070309020205020404" pitchFamily="49" charset="0"/>
              <a:buChar char="o"/>
            </a:pPr>
            <a:r>
              <a:rPr lang="nl-BE" dirty="0">
                <a:latin typeface="Abadi Extra Light" panose="020B0204020104020204" pitchFamily="34" charset="0"/>
              </a:rPr>
              <a:t>aansluitende zwemshort of badpak </a:t>
            </a:r>
          </a:p>
          <a:p>
            <a:pPr marL="1657350" lvl="3" indent="-285750">
              <a:buFont typeface="Courier New" panose="02070309020205020404" pitchFamily="49" charset="0"/>
              <a:buChar char="o"/>
            </a:pPr>
            <a:r>
              <a:rPr lang="nl-BE" dirty="0">
                <a:latin typeface="Abadi Extra Light" panose="020B0204020104020204" pitchFamily="34" charset="0"/>
              </a:rPr>
              <a:t>badmuts </a:t>
            </a:r>
          </a:p>
          <a:p>
            <a:pPr marL="1657350" lvl="3" indent="-285750">
              <a:buFont typeface="Courier New" panose="02070309020205020404" pitchFamily="49" charset="0"/>
              <a:buChar char="o"/>
            </a:pPr>
            <a:r>
              <a:rPr lang="nl-BE" dirty="0">
                <a:latin typeface="Abadi Extra Light" panose="020B0204020104020204" pitchFamily="34" charset="0"/>
              </a:rPr>
              <a:t>twee handdoeken </a:t>
            </a:r>
          </a:p>
          <a:p>
            <a:pPr marL="1657350" lvl="3" indent="-285750">
              <a:buFont typeface="Courier New" panose="02070309020205020404" pitchFamily="49" charset="0"/>
              <a:buChar char="o"/>
            </a:pPr>
            <a:r>
              <a:rPr lang="nl-BE" dirty="0">
                <a:latin typeface="Abadi Extra Light" panose="020B0204020104020204" pitchFamily="34" charset="0"/>
              </a:rPr>
              <a:t>Niet zwemmen? briefje</a:t>
            </a:r>
          </a:p>
          <a:p>
            <a:pPr lvl="3">
              <a:buFont typeface="Courier New" panose="02070309020205020404" pitchFamily="49" charset="0"/>
              <a:buChar char="o"/>
            </a:pPr>
            <a:endParaRPr lang="nl-B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203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6AD85578-1E4B-4014-9D52-E76894750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48550B3F-9390-4CA1-B3C8-91529289D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8EBF17D-495E-435F-E850-208E0B704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9518" y="1059838"/>
            <a:ext cx="3632052" cy="4738324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nl-BE" sz="3600">
                <a:solidFill>
                  <a:schemeClr val="bg1"/>
                </a:solidFill>
              </a:rPr>
              <a:t>ICT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31EB0F-0D5B-EB33-F623-48FE6391A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9109" y="1059838"/>
            <a:ext cx="5370651" cy="473832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BE" sz="2000" dirty="0">
                <a:latin typeface="Abadi Extra Light" panose="020B0204020104020204" pitchFamily="34" charset="0"/>
              </a:rPr>
              <a:t>NIEUW!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BE" sz="2000" dirty="0">
                <a:latin typeface="Abadi Extra Light" panose="020B0204020104020204" pitchFamily="34" charset="0"/>
              </a:rPr>
              <a:t>laptops (reserveren)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BE" sz="2000" dirty="0">
                <a:latin typeface="Abadi Extra Light" panose="020B0204020104020204" pitchFamily="34" charset="0"/>
              </a:rPr>
              <a:t>Teams (émail- adres)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BE" sz="2000" dirty="0">
                <a:latin typeface="Abadi Extra Light" panose="020B0204020104020204" pitchFamily="34" charset="0"/>
              </a:rPr>
              <a:t>PowerPoint, WORD, leerplatforms </a:t>
            </a:r>
          </a:p>
          <a:p>
            <a:pPr marL="0" indent="0">
              <a:buNone/>
            </a:pPr>
            <a:r>
              <a:rPr lang="nl-BE" sz="2000" dirty="0">
                <a:latin typeface="Abadi Extra Light" panose="020B0204020104020204" pitchFamily="34" charset="0"/>
              </a:rPr>
              <a:t>	(KABAS, BINGEL, SCOODLE PLAY)</a:t>
            </a:r>
          </a:p>
          <a:p>
            <a:pPr marL="0" indent="0">
              <a:buNone/>
            </a:pPr>
            <a:r>
              <a:rPr lang="nl-BE" sz="2000" dirty="0">
                <a:latin typeface="Abadi Extra Light" panose="020B0204020104020204" pitchFamily="34" charset="0"/>
                <a:sym typeface="Wingdings" panose="05000000000000000000" pitchFamily="2" charset="2"/>
              </a:rPr>
              <a:t>	 vooraan in de schoolagenda </a:t>
            </a:r>
            <a:r>
              <a:rPr lang="nl-B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711538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349493-AD14-8893-D6E3-130ACF3C9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8260" y="2596276"/>
            <a:ext cx="7729728" cy="1188720"/>
          </a:xfrm>
        </p:spPr>
        <p:txBody>
          <a:bodyPr/>
          <a:lstStyle/>
          <a:p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PRAKTISCHE INFO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6EB4FF7-B7C2-AA0A-6445-577A6CDCB85D}"/>
              </a:ext>
            </a:extLst>
          </p:cNvPr>
          <p:cNvSpPr txBox="1"/>
          <p:nvPr/>
        </p:nvSpPr>
        <p:spPr>
          <a:xfrm>
            <a:off x="7872414" y="915886"/>
            <a:ext cx="2019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sz="2400" dirty="0">
                <a:solidFill>
                  <a:srgbClr val="FFC000"/>
                </a:solidFill>
                <a:latin typeface="Abadi Extra Light" panose="020B0204020104020204" pitchFamily="34" charset="0"/>
                <a:cs typeface="Biome Light" panose="020B0502040204020203" pitchFamily="34" charset="0"/>
              </a:rPr>
              <a:t>20 leerlingen  </a:t>
            </a:r>
          </a:p>
          <a:p>
            <a:pPr marL="285750" indent="-285750" algn="r">
              <a:buFontTx/>
              <a:buChar char="-"/>
            </a:pPr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12 meisjes </a:t>
            </a:r>
          </a:p>
          <a:p>
            <a:pPr marL="285750" indent="-285750" algn="r">
              <a:buFontTx/>
              <a:buChar char="-"/>
            </a:pPr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8 jongens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F722C7C-63F8-5E29-2E93-D9BA0AB53CD4}"/>
              </a:ext>
            </a:extLst>
          </p:cNvPr>
          <p:cNvSpPr txBox="1"/>
          <p:nvPr/>
        </p:nvSpPr>
        <p:spPr>
          <a:xfrm>
            <a:off x="2088260" y="915886"/>
            <a:ext cx="37623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solidFill>
                  <a:srgbClr val="FFC000"/>
                </a:solidFill>
                <a:latin typeface="Abadi Extra Light" panose="020B0204020104020204" pitchFamily="34" charset="0"/>
                <a:cs typeface="Biome Light" panose="020B0502040204020203" pitchFamily="34" charset="0"/>
              </a:rPr>
              <a:t>Mevr. Stephanie Moens </a:t>
            </a:r>
          </a:p>
          <a:p>
            <a:pPr marL="285750" indent="-285750">
              <a:buFontTx/>
              <a:buChar char="-"/>
            </a:pPr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3</a:t>
            </a:r>
            <a:r>
              <a:rPr lang="nl-BE" baseline="30000" dirty="0">
                <a:latin typeface="Abadi Extra Light" panose="020B0204020104020204" pitchFamily="34" charset="0"/>
                <a:cs typeface="Biome Light" panose="020B0502040204020203" pitchFamily="34" charset="0"/>
              </a:rPr>
              <a:t>de</a:t>
            </a:r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 &amp; 6</a:t>
            </a:r>
            <a:r>
              <a:rPr lang="nl-BE" baseline="30000" dirty="0">
                <a:latin typeface="Abadi Extra Light" panose="020B0204020104020204" pitchFamily="34" charset="0"/>
                <a:cs typeface="Biome Light" panose="020B0502040204020203" pitchFamily="34" charset="0"/>
              </a:rPr>
              <a:t>de</a:t>
            </a:r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 leerjaar </a:t>
            </a:r>
          </a:p>
          <a:p>
            <a:pPr marL="285750" indent="-285750">
              <a:buFontTx/>
              <a:buChar char="-"/>
            </a:pPr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5</a:t>
            </a:r>
            <a:r>
              <a:rPr lang="nl-BE" baseline="30000" dirty="0">
                <a:latin typeface="Abadi Extra Light" panose="020B0204020104020204" pitchFamily="34" charset="0"/>
                <a:cs typeface="Biome Light" panose="020B0502040204020203" pitchFamily="34" charset="0"/>
              </a:rPr>
              <a:t>de</a:t>
            </a:r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 leerjaar </a:t>
            </a:r>
          </a:p>
          <a:p>
            <a:pPr marL="285750" indent="-285750">
              <a:buFontTx/>
              <a:buChar char="-"/>
            </a:pPr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4</a:t>
            </a:r>
            <a:r>
              <a:rPr lang="nl-BE" baseline="30000" dirty="0">
                <a:latin typeface="Abadi Extra Light" panose="020B0204020104020204" pitchFamily="34" charset="0"/>
                <a:cs typeface="Biome Light" panose="020B0502040204020203" pitchFamily="34" charset="0"/>
              </a:rPr>
              <a:t>de</a:t>
            </a:r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 leerjaar</a:t>
            </a:r>
          </a:p>
          <a:p>
            <a:pPr marL="285750" indent="-285750">
              <a:buFontTx/>
              <a:buChar char="-"/>
            </a:pPr>
            <a:r>
              <a:rPr lang="nl-BE" dirty="0">
                <a:solidFill>
                  <a:srgbClr val="FFC000"/>
                </a:solidFill>
                <a:latin typeface="Abadi Extra Light" panose="020B0204020104020204" pitchFamily="34" charset="0"/>
                <a:cs typeface="Biome Light" panose="020B0502040204020203" pitchFamily="34" charset="0"/>
              </a:rPr>
              <a:t>5A</a:t>
            </a:r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 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C50A9C8-C778-5685-4D4D-A2AC9D51DABF}"/>
              </a:ext>
            </a:extLst>
          </p:cNvPr>
          <p:cNvSpPr txBox="1"/>
          <p:nvPr/>
        </p:nvSpPr>
        <p:spPr>
          <a:xfrm>
            <a:off x="1290636" y="3912692"/>
            <a:ext cx="394811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solidFill>
                  <a:srgbClr val="FFC000"/>
                </a:solidFill>
                <a:latin typeface="Abadi Extra Light" panose="020B0204020104020204" pitchFamily="34" charset="0"/>
                <a:cs typeface="Biome Light" panose="020B0502040204020203" pitchFamily="34" charset="0"/>
              </a:rPr>
              <a:t>FRIGOPLAKKER</a:t>
            </a:r>
          </a:p>
          <a:p>
            <a:pPr marL="342900" indent="-342900">
              <a:buFontTx/>
              <a:buChar char="-"/>
            </a:pPr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belangrijke data</a:t>
            </a:r>
          </a:p>
          <a:p>
            <a:pPr marL="342900" indent="-342900">
              <a:buFontTx/>
              <a:buChar char="-"/>
            </a:pPr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contactgegevens juf</a:t>
            </a:r>
          </a:p>
          <a:p>
            <a:pPr marL="342900" indent="-342900">
              <a:buFontTx/>
              <a:buChar char="-"/>
            </a:pPr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turn- en zwemdagen </a:t>
            </a:r>
          </a:p>
          <a:p>
            <a:pPr marL="342900" indent="-342900">
              <a:buFontTx/>
              <a:buChar char="-"/>
            </a:pPr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vaste afspraken: A&amp;B lessen,  drinkflessen en doosjes</a:t>
            </a:r>
          </a:p>
          <a:p>
            <a:pPr marL="342900" indent="-342900">
              <a:buFontTx/>
              <a:buChar char="-"/>
            </a:pPr>
            <a:r>
              <a:rPr lang="nl-BE" dirty="0" err="1">
                <a:latin typeface="Abadi Extra Light" panose="020B0204020104020204" pitchFamily="34" charset="0"/>
                <a:cs typeface="Biome Light" panose="020B0502040204020203" pitchFamily="34" charset="0"/>
              </a:rPr>
              <a:t>klasBLOG</a:t>
            </a:r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 (schoolagenda) </a:t>
            </a:r>
          </a:p>
          <a:p>
            <a:pPr marL="342900" indent="-342900">
              <a:buFontTx/>
              <a:buChar char="-"/>
            </a:pPr>
            <a:endParaRPr lang="nl-BE" sz="2400" dirty="0">
              <a:latin typeface="Biome Light" panose="020B0502040204020203" pitchFamily="34" charset="0"/>
              <a:cs typeface="Biome Light" panose="020B0502040204020203" pitchFamily="34" charset="0"/>
            </a:endParaRPr>
          </a:p>
          <a:p>
            <a:endParaRPr lang="nl-BE" dirty="0">
              <a:latin typeface="Biome Light" panose="020B0502040204020203" pitchFamily="34" charset="0"/>
              <a:cs typeface="Biome Light" panose="020B0502040204020203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870FD6BB-565E-C5ED-E648-8D773B67D02D}"/>
              </a:ext>
            </a:extLst>
          </p:cNvPr>
          <p:cNvSpPr txBox="1"/>
          <p:nvPr/>
        </p:nvSpPr>
        <p:spPr>
          <a:xfrm>
            <a:off x="4905375" y="3912692"/>
            <a:ext cx="25527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solidFill>
                  <a:srgbClr val="FFC000"/>
                </a:solidFill>
                <a:latin typeface="Abadi Extra Light" panose="020B0204020104020204" pitchFamily="34" charset="0"/>
                <a:cs typeface="Biome Light" panose="020B0502040204020203" pitchFamily="34" charset="0"/>
              </a:rPr>
              <a:t>ROZE FICHE </a:t>
            </a:r>
          </a:p>
          <a:p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Welk regime volgt uw kind? Breng dit zeker zo snel mogelijk in orde.  </a:t>
            </a:r>
          </a:p>
          <a:p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Aanpassingen zijn steeds mogelijk via het secretariaat. 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C6D2917C-4AB4-36EA-2089-194AC8F548F4}"/>
              </a:ext>
            </a:extLst>
          </p:cNvPr>
          <p:cNvSpPr txBox="1"/>
          <p:nvPr/>
        </p:nvSpPr>
        <p:spPr>
          <a:xfrm>
            <a:off x="7877178" y="3895726"/>
            <a:ext cx="2552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solidFill>
                  <a:srgbClr val="FFC000"/>
                </a:solidFill>
                <a:latin typeface="Abadi Extra Light" panose="020B0204020104020204" pitchFamily="34" charset="0"/>
                <a:cs typeface="Biome Light" panose="020B0502040204020203" pitchFamily="34" charset="0"/>
              </a:rPr>
              <a:t>BROODJES </a:t>
            </a:r>
          </a:p>
          <a:p>
            <a:pPr marL="285750" indent="-285750">
              <a:buFontTx/>
              <a:buChar char="-"/>
            </a:pPr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online of secretariaat </a:t>
            </a:r>
          </a:p>
          <a:p>
            <a:pPr marL="285750" indent="-285750">
              <a:buFontTx/>
              <a:buChar char="-"/>
            </a:pPr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voor 8.30u </a:t>
            </a:r>
          </a:p>
        </p:txBody>
      </p:sp>
    </p:spTree>
    <p:extLst>
      <p:ext uri="{BB962C8B-B14F-4D97-AF65-F5344CB8AC3E}">
        <p14:creationId xmlns:p14="http://schemas.microsoft.com/office/powerpoint/2010/main" val="58795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BE31B5A4-E643-4B02-D4AE-2F7608C137DA}"/>
              </a:ext>
            </a:extLst>
          </p:cNvPr>
          <p:cNvSpPr txBox="1"/>
          <p:nvPr/>
        </p:nvSpPr>
        <p:spPr>
          <a:xfrm>
            <a:off x="1330450" y="4842872"/>
            <a:ext cx="3044952" cy="1662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r" defTabSz="914400">
              <a:spcBef>
                <a:spcPts val="1000"/>
              </a:spcBef>
              <a:buClr>
                <a:schemeClr val="accent2"/>
              </a:buClr>
            </a:pPr>
            <a:r>
              <a:rPr lang="en-US" sz="4400" dirty="0">
                <a:solidFill>
                  <a:schemeClr val="tx1">
                    <a:lumMod val="85000"/>
                    <a:lumOff val="15000"/>
                  </a:schemeClr>
                </a:solidFill>
                <a:latin typeface="Abadi Extra Light" panose="020B0204020104020204" pitchFamily="34" charset="0"/>
              </a:rPr>
              <a:t>ZIJN ER VRAGEN? </a:t>
            </a:r>
          </a:p>
        </p:txBody>
      </p:sp>
      <p:pic>
        <p:nvPicPr>
          <p:cNvPr id="6" name="Picture 5" descr="Plaknotities met vraagtekens">
            <a:extLst>
              <a:ext uri="{FF2B5EF4-FFF2-40B4-BE49-F238E27FC236}">
                <a16:creationId xmlns:a16="http://schemas.microsoft.com/office/drawing/2014/main" id="{9CA53588-053E-4790-6DAF-66171AF747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538" r="12095" b="-1"/>
          <a:stretch/>
        </p:blipFill>
        <p:spPr>
          <a:xfrm>
            <a:off x="4654296" y="10"/>
            <a:ext cx="7537704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082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3">
            <a:extLst>
              <a:ext uri="{FF2B5EF4-FFF2-40B4-BE49-F238E27FC236}">
                <a16:creationId xmlns:a16="http://schemas.microsoft.com/office/drawing/2014/main" id="{8463545A-38E2-4473-AFE2-0A6E8CD54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5">
            <a:extLst>
              <a:ext uri="{FF2B5EF4-FFF2-40B4-BE49-F238E27FC236}">
                <a16:creationId xmlns:a16="http://schemas.microsoft.com/office/drawing/2014/main" id="{2B115983-B61E-450C-8FB9-09924AA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7704" y="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D095591-CC41-4FDE-E355-A1AA5CB43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1171" y="2681103"/>
            <a:ext cx="3363974" cy="1495794"/>
          </a:xfrm>
          <a:noFill/>
          <a:ln>
            <a:solidFill>
              <a:srgbClr val="FFFFFF"/>
            </a:solidFill>
          </a:ln>
        </p:spPr>
        <p:txBody>
          <a:bodyPr wrap="square">
            <a:normAutofit/>
          </a:bodyPr>
          <a:lstStyle/>
          <a:p>
            <a:r>
              <a:rPr lang="nl-BE">
                <a:solidFill>
                  <a:srgbClr val="FFFFFF"/>
                </a:solidFill>
              </a:rPr>
              <a:t>ZORGTEAM</a:t>
            </a:r>
          </a:p>
        </p:txBody>
      </p:sp>
      <p:graphicFrame>
        <p:nvGraphicFramePr>
          <p:cNvPr id="9" name="Tijdelijke aanduiding voor inhoud 2">
            <a:extLst>
              <a:ext uri="{FF2B5EF4-FFF2-40B4-BE49-F238E27FC236}">
                <a16:creationId xmlns:a16="http://schemas.microsoft.com/office/drawing/2014/main" id="{392DD265-51F0-661A-BDD1-57370C61DC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521552"/>
              </p:ext>
            </p:extLst>
          </p:nvPr>
        </p:nvGraphicFramePr>
        <p:xfrm>
          <a:off x="355600" y="477520"/>
          <a:ext cx="6675120" cy="584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41208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3" descr="Verjaardagsversieringen">
            <a:extLst>
              <a:ext uri="{FF2B5EF4-FFF2-40B4-BE49-F238E27FC236}">
                <a16:creationId xmlns:a16="http://schemas.microsoft.com/office/drawing/2014/main" id="{95468F25-D72E-31F6-8F39-BB4AD3F3FF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21" r="28944" b="-1"/>
          <a:stretch/>
        </p:blipFill>
        <p:spPr>
          <a:xfrm>
            <a:off x="6096000" y="10"/>
            <a:ext cx="6096000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07999D1E-4647-926D-D3EB-71CA15B5A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ellipse">
            <a:avLst/>
          </a:prstGeom>
          <a:gradFill>
            <a:gsLst>
              <a:gs pos="0">
                <a:schemeClr val="bg2">
                  <a:lumMod val="94000"/>
                  <a:lumOff val="6000"/>
                </a:schemeClr>
              </a:gs>
              <a:gs pos="100000">
                <a:schemeClr val="bg2">
                  <a:lumMod val="94000"/>
                  <a:lumOff val="6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nl-BE" dirty="0">
                <a:latin typeface="Abadi Extra Light" panose="020B0204020104020204" pitchFamily="34" charset="0"/>
              </a:rPr>
              <a:t>Verjaardag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051810-A991-F940-F5B2-F786E93AF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661" y="2638044"/>
            <a:ext cx="4292707" cy="3101983"/>
          </a:xfrm>
        </p:spPr>
        <p:txBody>
          <a:bodyPr>
            <a:normAutofit/>
          </a:bodyPr>
          <a:lstStyle/>
          <a:p>
            <a:r>
              <a:rPr lang="nl-BE" sz="2400" dirty="0">
                <a:latin typeface="Abadi Extra Light" panose="020B0204020104020204" pitchFamily="34" charset="0"/>
              </a:rPr>
              <a:t>FEEST in de klas! (online taart) </a:t>
            </a:r>
          </a:p>
          <a:p>
            <a:r>
              <a:rPr lang="nl-BE" sz="2400" dirty="0">
                <a:latin typeface="Abadi Extra Light" panose="020B0204020104020204" pitchFamily="34" charset="0"/>
              </a:rPr>
              <a:t>‘klascadeau’ </a:t>
            </a:r>
          </a:p>
          <a:p>
            <a:r>
              <a:rPr lang="nl-BE" sz="2400" dirty="0">
                <a:latin typeface="Abadi Extra Light" panose="020B0204020104020204" pitchFamily="34" charset="0"/>
              </a:rPr>
              <a:t>traktatie (niet verplicht!) 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81103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8D51858-1896-432D-BDF8-EF63766A8F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bg2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BB45A63B-4187-7418-4838-C50A7BB51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530231"/>
            <a:ext cx="3401568" cy="1495794"/>
          </a:xfrm>
          <a:solidFill>
            <a:schemeClr val="bg2">
              <a:lumMod val="60000"/>
              <a:lumOff val="40000"/>
              <a:alpha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/>
          </a:bodyPr>
          <a:lstStyle/>
          <a:p>
            <a:r>
              <a:rPr lang="nl-BE" sz="2600" dirty="0">
                <a:latin typeface="Abadi Extra Light" panose="020B0204020104020204" pitchFamily="34" charset="0"/>
              </a:rPr>
              <a:t>Wat te doen bij afwezigheid? </a:t>
            </a: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6F3C1DE-DEC1-4005-862C-F73DDF3FC2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ijdelijke aanduiding voor inhoud 4">
            <a:extLst>
              <a:ext uri="{FF2B5EF4-FFF2-40B4-BE49-F238E27FC236}">
                <a16:creationId xmlns:a16="http://schemas.microsoft.com/office/drawing/2014/main" id="{41D1F3B9-8907-1B70-A1C3-35DEA7F60F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2145942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1182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0B1C13-E17E-087F-47CC-F52B4B03D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8590" y="988741"/>
            <a:ext cx="5888754" cy="4880518"/>
          </a:xfrm>
          <a:noFill/>
          <a:ln>
            <a:noFill/>
          </a:ln>
        </p:spPr>
        <p:txBody>
          <a:bodyPr vert="horz" wrap="square" lIns="274320" tIns="182880" rIns="274320" bIns="182880" rtlCol="0" anchor="ctr" anchorCtr="1">
            <a:normAutofit/>
          </a:bodyPr>
          <a:lstStyle/>
          <a:p>
            <a:pPr algn="l"/>
            <a:r>
              <a:rPr lang="en-US" sz="4800" dirty="0">
                <a:solidFill>
                  <a:schemeClr val="tx1"/>
                </a:solidFill>
                <a:latin typeface="Abadi Extra Light" panose="020B0204020104020204" pitchFamily="34" charset="0"/>
              </a:rPr>
              <a:t>Hoe </a:t>
            </a:r>
            <a:r>
              <a:rPr lang="en-US" sz="4800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gaan</a:t>
            </a:r>
            <a:r>
              <a:rPr lang="en-US" sz="4800" dirty="0">
                <a:solidFill>
                  <a:schemeClr val="tx1"/>
                </a:solidFill>
                <a:latin typeface="Abadi Extra Light" panose="020B0204020104020204" pitchFamily="34" charset="0"/>
              </a:rPr>
              <a:t> we </a:t>
            </a:r>
            <a:r>
              <a:rPr lang="en-US" sz="4800" dirty="0" err="1">
                <a:solidFill>
                  <a:schemeClr val="tx1"/>
                </a:solidFill>
                <a:latin typeface="Abadi Extra Light" panose="020B0204020104020204" pitchFamily="34" charset="0"/>
              </a:rPr>
              <a:t>werken</a:t>
            </a:r>
            <a:r>
              <a:rPr lang="en-US" sz="4800" dirty="0">
                <a:solidFill>
                  <a:schemeClr val="tx1"/>
                </a:solidFill>
                <a:latin typeface="Abadi Extra Light" panose="020B0204020104020204" pitchFamily="34" charset="0"/>
              </a:rPr>
              <a:t> in 5A?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5BD17F-C95C-40ED-8D04-03295D46F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03DEB5-0B19-4F8E-84E2-00F5861C96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015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FF1CF7-C27C-5B3F-D767-808E10288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nl-BE" dirty="0">
                <a:latin typeface="Abadi Extra Light" panose="020B0204020104020204" pitchFamily="34" charset="0"/>
              </a:rPr>
              <a:t>START NIEUWE </a:t>
            </a:r>
            <a:r>
              <a:rPr lang="nl-BE" dirty="0" err="1">
                <a:latin typeface="Abadi Extra Light" panose="020B0204020104020204" pitchFamily="34" charset="0"/>
              </a:rPr>
              <a:t>schoolWEEK</a:t>
            </a:r>
            <a:r>
              <a:rPr lang="nl-BE" dirty="0">
                <a:latin typeface="Abadi Extra Light" panose="020B0204020104020204" pitchFamily="34" charset="0"/>
              </a:rPr>
              <a:t> </a:t>
            </a:r>
            <a:br>
              <a:rPr lang="nl-BE" dirty="0">
                <a:latin typeface="Abadi Extra Light" panose="020B0204020104020204" pitchFamily="34" charset="0"/>
              </a:rPr>
            </a:br>
            <a:r>
              <a:rPr lang="nl-BE" dirty="0">
                <a:latin typeface="Abadi Extra Light" panose="020B0204020104020204" pitchFamily="34" charset="0"/>
              </a:rPr>
              <a:t>&amp; OCHTENDMOMENT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CD6F4509-9F76-4EAA-AAA7-CD77F05D34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3584218"/>
              </p:ext>
            </p:extLst>
          </p:nvPr>
        </p:nvGraphicFramePr>
        <p:xfrm>
          <a:off x="946984" y="2638425"/>
          <a:ext cx="10298034" cy="3101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8905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1D8303-0788-1D92-AEA3-8B7DBF20C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>
                <a:latin typeface="Abadi Extra Light" panose="020B0204020104020204" pitchFamily="34" charset="0"/>
              </a:rPr>
              <a:t>Schoolagenda</a:t>
            </a:r>
            <a:endParaRPr lang="nl-BE" dirty="0">
              <a:latin typeface="Abadi Extra Light" panose="020B0204020104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54108EF-77A1-C26D-5CB9-E86DB49504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7300" y="3533774"/>
            <a:ext cx="2220785" cy="2220785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3A8A41E1-1139-F96A-DF7F-D5F743FE55A9}"/>
              </a:ext>
            </a:extLst>
          </p:cNvPr>
          <p:cNvSpPr txBox="1"/>
          <p:nvPr/>
        </p:nvSpPr>
        <p:spPr>
          <a:xfrm>
            <a:off x="2164460" y="2488597"/>
            <a:ext cx="878929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solidFill>
                  <a:srgbClr val="FFC000"/>
                </a:solidFill>
                <a:latin typeface="Abadi Extra Light" panose="020B0204020104020204" pitchFamily="34" charset="0"/>
                <a:cs typeface="Biome Light" panose="020B0502040204020203" pitchFamily="34" charset="0"/>
              </a:rPr>
              <a:t>KLASBLOG                   						</a:t>
            </a:r>
            <a:r>
              <a:rPr lang="nl-BE" sz="2400" dirty="0">
                <a:latin typeface="Abadi Extra Light" panose="020B0204020104020204" pitchFamily="34" charset="0"/>
                <a:hlinkClick r:id="rId3"/>
              </a:rPr>
              <a:t>Klasblog 5A (bloggen.be)</a:t>
            </a:r>
            <a:endParaRPr lang="nl-BE" sz="2400" dirty="0">
              <a:solidFill>
                <a:srgbClr val="FFC000"/>
              </a:solidFill>
              <a:latin typeface="Abadi Extra Light" panose="020B0204020104020204" pitchFamily="34" charset="0"/>
              <a:cs typeface="Biome Light" panose="020B0502040204020203" pitchFamily="34" charset="0"/>
            </a:endParaRPr>
          </a:p>
          <a:p>
            <a:pPr marL="342900" indent="-342900">
              <a:buFontTx/>
              <a:buChar char="-"/>
            </a:pPr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taken, lessen en extra’s (incl. bijlagen) </a:t>
            </a:r>
          </a:p>
          <a:p>
            <a:pPr marL="342900" indent="-342900">
              <a:buFontTx/>
              <a:buChar char="-"/>
            </a:pPr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leerlingen hebben nog een geschreven agenda</a:t>
            </a:r>
          </a:p>
          <a:p>
            <a:pPr marL="342900" indent="-342900">
              <a:buFontTx/>
              <a:buChar char="-"/>
            </a:pPr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Schoolagenda vooraan: belangrijke gegevens en codes. </a:t>
            </a:r>
          </a:p>
          <a:p>
            <a:pPr marL="342900" indent="-342900">
              <a:buFontTx/>
              <a:buChar char="-"/>
            </a:pPr>
            <a:endParaRPr lang="nl-BE" dirty="0">
              <a:latin typeface="Abadi Extra Light" panose="020B0204020104020204" pitchFamily="34" charset="0"/>
              <a:cs typeface="Biome Light" panose="020B0502040204020203" pitchFamily="34" charset="0"/>
            </a:endParaRPr>
          </a:p>
          <a:p>
            <a:r>
              <a:rPr lang="nl-BE" dirty="0">
                <a:solidFill>
                  <a:srgbClr val="FFC000"/>
                </a:solidFill>
                <a:latin typeface="Abadi Extra Light" panose="020B0204020104020204" pitchFamily="34" charset="0"/>
                <a:cs typeface="Biome Light" panose="020B0502040204020203" pitchFamily="34" charset="0"/>
              </a:rPr>
              <a:t>LESSEN: </a:t>
            </a:r>
          </a:p>
          <a:p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A les: morgen geen toets (herhaling) </a:t>
            </a:r>
          </a:p>
          <a:p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B les: morgen toets </a:t>
            </a:r>
          </a:p>
          <a:p>
            <a:endParaRPr lang="nl-BE" dirty="0">
              <a:latin typeface="Abadi Extra Light" panose="020B0204020104020204" pitchFamily="34" charset="0"/>
              <a:cs typeface="Biome Light" panose="020B0502040204020203" pitchFamily="34" charset="0"/>
            </a:endParaRPr>
          </a:p>
          <a:p>
            <a:r>
              <a:rPr lang="nl-BE" dirty="0">
                <a:solidFill>
                  <a:srgbClr val="FFC000"/>
                </a:solidFill>
                <a:latin typeface="Abadi Extra Light" panose="020B0204020104020204" pitchFamily="34" charset="0"/>
                <a:cs typeface="Biome Light" panose="020B0502040204020203" pitchFamily="34" charset="0"/>
              </a:rPr>
              <a:t>TAKEN: </a:t>
            </a:r>
          </a:p>
          <a:p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Steeds in functie van de geziene les(sen) of </a:t>
            </a:r>
          </a:p>
          <a:p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ter voorbereiding van een toets. </a:t>
            </a:r>
          </a:p>
          <a:p>
            <a:r>
              <a:rPr lang="nl-BE" dirty="0">
                <a:latin typeface="Abadi Extra Light" panose="020B0204020104020204" pitchFamily="34" charset="0"/>
                <a:cs typeface="Biome Light" panose="020B0502040204020203" pitchFamily="34" charset="0"/>
              </a:rPr>
              <a:t>(NOOIT op woensdag – voor vakantie)  </a:t>
            </a:r>
          </a:p>
          <a:p>
            <a:pPr marL="342900" indent="-342900">
              <a:buFontTx/>
              <a:buChar char="-"/>
            </a:pPr>
            <a:endParaRPr lang="nl-BE" sz="2400" dirty="0">
              <a:latin typeface="Biome Light" panose="020B0502040204020203" pitchFamily="34" charset="0"/>
              <a:cs typeface="Biome Light" panose="020B0502040204020203" pitchFamily="34" charset="0"/>
            </a:endParaRPr>
          </a:p>
          <a:p>
            <a:endParaRPr lang="nl-BE" dirty="0">
              <a:latin typeface="Biome Light" panose="020B0502040204020203" pitchFamily="34" charset="0"/>
              <a:cs typeface="Biome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600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B05ED9-564D-FC4B-305C-DF858FF19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ellipse">
            <a:avLst/>
          </a:prstGeom>
        </p:spPr>
        <p:txBody>
          <a:bodyPr vert="horz" lIns="182880" tIns="182880" rIns="182880" bIns="182880" rtlCol="0">
            <a:normAutofit/>
          </a:bodyPr>
          <a:lstStyle/>
          <a:p>
            <a:r>
              <a:rPr lang="en-US"/>
              <a:t>Toetsen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55AE02B5-A484-4ECE-3446-45B67899A0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9572152"/>
              </p:ext>
            </p:extLst>
          </p:nvPr>
        </p:nvGraphicFramePr>
        <p:xfrm>
          <a:off x="946984" y="2638425"/>
          <a:ext cx="10298034" cy="3101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50336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kket">
  <a:themeElements>
    <a:clrScheme name="Groengeel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ak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uwe textuur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147</TotalTime>
  <Words>1011</Words>
  <Application>Microsoft Office PowerPoint</Application>
  <PresentationFormat>Breedbeeld</PresentationFormat>
  <Paragraphs>167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7" baseType="lpstr">
      <vt:lpstr>Abadi Extra Light</vt:lpstr>
      <vt:lpstr>Arial</vt:lpstr>
      <vt:lpstr>Biome Light</vt:lpstr>
      <vt:lpstr>Courier New</vt:lpstr>
      <vt:lpstr>Gill Sans MT</vt:lpstr>
      <vt:lpstr>Wingdings</vt:lpstr>
      <vt:lpstr>Pakket</vt:lpstr>
      <vt:lpstr>WELKOM IN 5A</vt:lpstr>
      <vt:lpstr>PRAKTISCHE INFO</vt:lpstr>
      <vt:lpstr>ZORGTEAM</vt:lpstr>
      <vt:lpstr>Verjaardag</vt:lpstr>
      <vt:lpstr>Wat te doen bij afwezigheid? </vt:lpstr>
      <vt:lpstr>Hoe gaan we werken in 5A?  </vt:lpstr>
      <vt:lpstr>START NIEUWE schoolWEEK  &amp; OCHTENDMOMENT</vt:lpstr>
      <vt:lpstr>Schoolagenda</vt:lpstr>
      <vt:lpstr>Toetsen</vt:lpstr>
      <vt:lpstr>RAPPORT</vt:lpstr>
      <vt:lpstr>WISKUNDE</vt:lpstr>
      <vt:lpstr>TAAL </vt:lpstr>
      <vt:lpstr>SPELLING</vt:lpstr>
      <vt:lpstr>FRANS</vt:lpstr>
      <vt:lpstr>WERO </vt:lpstr>
      <vt:lpstr>GODSDIENST </vt:lpstr>
      <vt:lpstr>MUZO</vt:lpstr>
      <vt:lpstr>TURNEN &amp; ZWEMMEN</vt:lpstr>
      <vt:lpstr>ICT 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IN 5A</dc:title>
  <dc:creator>Stephanie Moens</dc:creator>
  <cp:lastModifiedBy>Stephanie Moens</cp:lastModifiedBy>
  <cp:revision>1</cp:revision>
  <dcterms:created xsi:type="dcterms:W3CDTF">2022-08-29T18:15:03Z</dcterms:created>
  <dcterms:modified xsi:type="dcterms:W3CDTF">2022-08-29T20:42:27Z</dcterms:modified>
</cp:coreProperties>
</file>