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62" r:id="rId5"/>
    <p:sldId id="261" r:id="rId6"/>
    <p:sldId id="259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73" autoAdjust="0"/>
    <p:restoredTop sz="94660"/>
  </p:normalViewPr>
  <p:slideViewPr>
    <p:cSldViewPr>
      <p:cViewPr varScale="1">
        <p:scale>
          <a:sx n="57" d="100"/>
          <a:sy n="57" d="100"/>
        </p:scale>
        <p:origin x="-88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ige driehoe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Groe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rije v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7" name="Vrije v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8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11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95375BF-13D2-4ADF-80FB-78437885CF7D}" type="datetimeFigureOut">
              <a:rPr lang="nl-NL"/>
              <a:pPr>
                <a:defRPr/>
              </a:pPr>
              <a:t>26-10-2011</a:t>
            </a:fld>
            <a:endParaRPr lang="nl-NL"/>
          </a:p>
        </p:txBody>
      </p:sp>
      <p:sp>
        <p:nvSpPr>
          <p:cNvPr id="12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13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A0C6DCF-8B91-4192-881F-4214C0217AE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F6A96-E631-4E31-88C7-5C90283C3200}" type="datetimeFigureOut">
              <a:rPr lang="nl-NL"/>
              <a:pPr>
                <a:defRPr/>
              </a:pPr>
              <a:t>26-10-2011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36FC4-0ED9-4BD6-8218-6EB65FBDED2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7E26B-FEAB-4228-B2F9-EABAD9867315}" type="datetimeFigureOut">
              <a:rPr lang="nl-NL"/>
              <a:pPr>
                <a:defRPr/>
              </a:pPr>
              <a:t>26-10-2011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D8C9B-06BF-4249-A4A6-5D4A65986B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74B45-ACB3-401D-962B-BD8A05ABE7C6}" type="datetimeFigureOut">
              <a:rPr lang="nl-NL"/>
              <a:pPr>
                <a:defRPr/>
              </a:pPr>
              <a:t>26-10-2011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66B1F-2B5C-471C-A9AA-235C94ECAC2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unthaak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Punthaak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C8FEC1-FC2C-42B3-87A8-DCFFFFAE34D1}" type="datetimeFigureOut">
              <a:rPr lang="nl-NL"/>
              <a:pPr>
                <a:defRPr/>
              </a:pPr>
              <a:t>26-10-2011</a:t>
            </a:fld>
            <a:endParaRPr lang="nl-NL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66ABE3-8E45-4BBB-A269-6EF75E39723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D76E5B-2DE1-4538-8AF2-A2700909A5C8}" type="datetimeFigureOut">
              <a:rPr lang="nl-NL"/>
              <a:pPr>
                <a:defRPr/>
              </a:pPr>
              <a:t>26-10-2011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2B85E6-DECC-4C2C-9B07-BE5975B17F5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779206-BE8F-4087-A421-347715B2DE93}" type="datetimeFigureOut">
              <a:rPr lang="nl-NL"/>
              <a:pPr>
                <a:defRPr/>
              </a:pPr>
              <a:t>26-10-2011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D8B27F-A013-41C2-BE9D-28F8FB69138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B03B52-477E-421A-A61E-600C54CE2237}" type="datetimeFigureOut">
              <a:rPr lang="nl-NL"/>
              <a:pPr>
                <a:defRPr/>
              </a:pPr>
              <a:t>26-10-2011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55F263-008C-45B2-BA63-70E850EE720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45FF2-7F09-40A9-B085-69F9BDC7A858}" type="datetimeFigureOut">
              <a:rPr lang="nl-NL"/>
              <a:pPr>
                <a:defRPr/>
              </a:pPr>
              <a:t>26-10-2011</a:t>
            </a:fld>
            <a:endParaRPr lang="nl-NL"/>
          </a:p>
        </p:txBody>
      </p:sp>
      <p:sp>
        <p:nvSpPr>
          <p:cNvPr id="3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6D727-1095-4D3C-BEEF-88253D13F9B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6730BF-8B09-475E-ADC2-E2601F164328}" type="datetimeFigureOut">
              <a:rPr lang="nl-NL"/>
              <a:pPr>
                <a:defRPr/>
              </a:pPr>
              <a:t>26-10-2011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7F72D2-BBD8-405D-8917-6A2A95ABCD9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6" name="Vrije vorm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7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unthaak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Punthaak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1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A1AEAED-5559-4A1A-90F8-D7F4B65482BD}" type="datetimeFigureOut">
              <a:rPr lang="nl-NL"/>
              <a:pPr>
                <a:defRPr/>
              </a:pPr>
              <a:t>26-10-2011</a:t>
            </a:fld>
            <a:endParaRPr lang="nl-NL"/>
          </a:p>
        </p:txBody>
      </p:sp>
      <p:sp>
        <p:nvSpPr>
          <p:cNvPr id="12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13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AA9E09-9144-4603-96E2-25A8AC0CD1F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033" name="Tijdelijke aanduiding voor teks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96D758B-3F1F-48BE-89D0-7899C2F3E2CF}" type="datetimeFigureOut">
              <a:rPr lang="nl-NL"/>
              <a:pPr>
                <a:defRPr/>
              </a:pPr>
              <a:t>26-10-2011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80E9796-4AE8-4B94-85C8-CA455307A0D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73" r:id="rId3"/>
    <p:sldLayoutId id="2147483674" r:id="rId4"/>
    <p:sldLayoutId id="2147483675" r:id="rId5"/>
    <p:sldLayoutId id="2147483676" r:id="rId6"/>
    <p:sldLayoutId id="2147483669" r:id="rId7"/>
    <p:sldLayoutId id="2147483677" r:id="rId8"/>
    <p:sldLayoutId id="2147483678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4" descr="4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3850" y="3522663"/>
            <a:ext cx="4716463" cy="333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57313" y="6357938"/>
            <a:ext cx="6357937" cy="1454150"/>
          </a:xfrm>
        </p:spPr>
        <p:txBody>
          <a:bodyPr/>
          <a:lstStyle/>
          <a:p>
            <a:pPr eaLnBrk="1" hangingPunct="1"/>
            <a:r>
              <a:rPr lang="nl-BE" smtClean="0"/>
              <a:t>Niet alle foto’s zijn voor gevoelige kijkers</a:t>
            </a:r>
            <a:endParaRPr lang="nl-NL" smtClean="0"/>
          </a:p>
        </p:txBody>
      </p:sp>
      <p:pic>
        <p:nvPicPr>
          <p:cNvPr id="13315" name="Titel 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315913"/>
            <a:ext cx="930275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4700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BE" sz="9600" dirty="0" smtClean="0">
                <a:latin typeface="Verdana" pitchFamily="34" charset="0"/>
              </a:rPr>
              <a:t>1972</a:t>
            </a:r>
            <a:endParaRPr lang="nl-NL" sz="9600" dirty="0">
              <a:latin typeface="Verdana" pitchFamily="34" charset="0"/>
            </a:endParaRPr>
          </a:p>
        </p:txBody>
      </p:sp>
      <p:sp>
        <p:nvSpPr>
          <p:cNvPr id="14338" name="Ondertitel 2"/>
          <p:cNvSpPr>
            <a:spLocks noGrp="1"/>
          </p:cNvSpPr>
          <p:nvPr>
            <p:ph type="subTitle" idx="1"/>
          </p:nvPr>
        </p:nvSpPr>
        <p:spPr>
          <a:xfrm>
            <a:off x="1000125" y="4000500"/>
            <a:ext cx="7772400" cy="1200150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r>
              <a:rPr lang="nl-NL" sz="2500" smtClean="0"/>
              <a:t>Kinderen lopen weg van de </a:t>
            </a:r>
            <a:r>
              <a:rPr lang="nl-NL" sz="2500" smtClean="0">
                <a:latin typeface="Arial" charset="0"/>
              </a:rPr>
              <a:t>plaats</a:t>
            </a:r>
            <a:r>
              <a:rPr lang="nl-NL" sz="2500" smtClean="0"/>
              <a:t> waar per ongeluk napalm is gedropt in Vietnam. Misschien wel de beroemdste foto ter wereld.</a:t>
            </a:r>
          </a:p>
        </p:txBody>
      </p:sp>
      <p:pic>
        <p:nvPicPr>
          <p:cNvPr id="14339" name="Picture 2" descr="http://www.werkmens.be/blog/wp-content/uploads/2008/02/worldpressphoto19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862513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kstvak 4"/>
          <p:cNvSpPr txBox="1">
            <a:spLocks noChangeArrowheads="1"/>
          </p:cNvSpPr>
          <p:nvPr/>
        </p:nvSpPr>
        <p:spPr bwMode="auto">
          <a:xfrm>
            <a:off x="500063" y="6286500"/>
            <a:ext cx="814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1800">
                <a:latin typeface="Lucida Sans Unicode" pitchFamily="34" charset="0"/>
              </a:rPr>
              <a:t>http://</a:t>
            </a:r>
            <a:r>
              <a:rPr lang="nl-NL" sz="1800"/>
              <a:t>www.werkmens.be/2008/02/09/world-press-photo-2007</a:t>
            </a:r>
            <a:r>
              <a:rPr lang="nl-NL" sz="1800">
                <a:latin typeface="Lucida Sans Unicode" pitchFamily="34" charset="0"/>
              </a:rPr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kstvak 5"/>
          <p:cNvSpPr txBox="1">
            <a:spLocks noChangeArrowheads="1"/>
          </p:cNvSpPr>
          <p:nvPr/>
        </p:nvSpPr>
        <p:spPr bwMode="auto">
          <a:xfrm>
            <a:off x="214313" y="6211888"/>
            <a:ext cx="857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800">
              <a:latin typeface="Lucida Sans Unicode" pitchFamily="34" charset="0"/>
            </a:endParaRPr>
          </a:p>
        </p:txBody>
      </p:sp>
      <p:pic>
        <p:nvPicPr>
          <p:cNvPr id="15366" name="Picture 6" descr="051106_wpp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72000" cy="2992438"/>
          </a:xfrm>
          <a:prstGeom prst="rect">
            <a:avLst/>
          </a:prstGeom>
          <a:noFill/>
        </p:spPr>
      </p:pic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0" y="5299075"/>
            <a:ext cx="89281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600"/>
              <a:t>http://www.google.be/imgres?q=world+press+photo+oorlog+vietnam&amp;hl=nl&amp;gbv=2&amp;biw=1280&amp;bih=515&amp;tbm=isch&amp;tbnid=zvybKvYnh74lTM:&amp;imgrefurl=http://www.8weekly.nl/artikel/3102/world-press-photo-things-as-they-are-meer-dan-duizend-woorden.html&amp;docid=lMEEX5sgZ-ZtWM&amp;imgurl=http://www.8weekly.nl/images/art/051106_wpp_2.jpg&amp;w=223&amp;h=146&amp;ei=BleoToHBLsKL4gSTxPUe&amp;zoom=1&amp;iact=rc&amp;dur=250&amp;sig=102981106070578648519&amp;page=3&amp;tbnh=116&amp;tbnw=164&amp;start=31&amp;ndsp=17&amp;ved=1t:429,r:0,s:31&amp;tx=75&amp;ty=25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5148263" y="836613"/>
            <a:ext cx="36718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1972</a:t>
            </a:r>
            <a:endParaRPr lang="nl-NL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643438" y="1844675"/>
            <a:ext cx="3455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2400"/>
              <a:t>Fotograaf: Nick Ut</a:t>
            </a:r>
            <a:endParaRPr lang="nl-NL" sz="2400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4572000" y="2492375"/>
            <a:ext cx="42481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/>
              <a:t>het negenjarige meisje Kim Phuc Phan Thi dat naakt in de richting </a:t>
            </a:r>
            <a:r>
              <a:rPr lang="nl-NL" sz="2400">
                <a:hlinkClick r:id=""/>
              </a:rPr>
              <a:t>van</a:t>
            </a:r>
            <a:r>
              <a:rPr lang="nl-NL" sz="2400"/>
              <a:t> de camera vlucht, na een napalmaanval dichtbij Trang Bang in Vietnam.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" name="Titel 3"/>
          <p:cNvPicPr>
            <a:picLocks noGrp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84163"/>
            <a:ext cx="8229600" cy="1122362"/>
          </a:xfrm>
          <a:noFill/>
        </p:spPr>
      </p:pic>
      <p:pic>
        <p:nvPicPr>
          <p:cNvPr id="27653" name="Picture 2" descr="http://www.werkmens.be/blog/wp-content/uploads/2008/02/worldpressphoto19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57338"/>
            <a:ext cx="5816600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6372225" y="1844675"/>
            <a:ext cx="2520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1980</a:t>
            </a:r>
            <a:endParaRPr lang="nl-NL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6165850"/>
            <a:ext cx="1147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sz="2400"/>
              <a:t>http://www.werkmens.be/2008/02/09/world-press-photo-2007/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716463" y="476250"/>
            <a:ext cx="2746375" cy="94138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nl-BE" b="0" smtClean="0">
                <a:solidFill>
                  <a:schemeClr val="tx1"/>
                </a:solidFill>
                <a:effectLst/>
              </a:rPr>
              <a:t>2006</a:t>
            </a:r>
            <a:endParaRPr lang="nl-NL" b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>
          <a:xfrm>
            <a:off x="4356100" y="1989138"/>
            <a:ext cx="4330700" cy="180022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nl-BE" smtClean="0">
                <a:latin typeface="Arial" charset="0"/>
              </a:rPr>
              <a:t>  Jongen helpt zijn vader aankleden in sierra leone.</a:t>
            </a:r>
          </a:p>
          <a:p>
            <a:pPr eaLnBrk="1" hangingPunct="1">
              <a:buFont typeface="Wingdings 3" pitchFamily="18" charset="2"/>
              <a:buNone/>
            </a:pPr>
            <a:r>
              <a:rPr lang="nl-BE" smtClean="0">
                <a:latin typeface="Arial" charset="0"/>
              </a:rPr>
              <a:t>  Door </a:t>
            </a:r>
            <a:r>
              <a:rPr lang="nl-NL" smtClean="0">
                <a:latin typeface="Arial" charset="0"/>
              </a:rPr>
              <a:t>Yannis Kontos</a:t>
            </a:r>
            <a:r>
              <a:rPr lang="nl-NL" smtClean="0"/>
              <a:t> </a:t>
            </a:r>
          </a:p>
          <a:p>
            <a:endParaRPr lang="nl-NL" smtClean="0"/>
          </a:p>
        </p:txBody>
      </p:sp>
      <p:pic>
        <p:nvPicPr>
          <p:cNvPr id="25604" name="Picture 5" descr="xin_23020310204418923938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343400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Rectangl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4999038"/>
            <a:ext cx="7881937" cy="185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Ondertitel 2"/>
          <p:cNvSpPr>
            <a:spLocks noGrp="1"/>
          </p:cNvSpPr>
          <p:nvPr>
            <p:ph type="subTitle" idx="1"/>
          </p:nvPr>
        </p:nvSpPr>
        <p:spPr>
          <a:xfrm>
            <a:off x="0" y="3573463"/>
            <a:ext cx="5651500" cy="4103687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r>
              <a:rPr lang="nl-NL" sz="1800" smtClean="0">
                <a:solidFill>
                  <a:schemeClr val="tx1"/>
                </a:solidFill>
              </a:rPr>
              <a:t>http://www.google.be/imgres?q=world+press+photo&amp;um=1&amp;hl=nl&amp;sa=N&amp;rlz=1W1ADSA_nl&amp;biw=1280&amp;bih=515&amp;tbm=isch&amp;tbnid=ekMgHtmVNjK0-M:&amp;imgrefurl=http://nl.canon.be/About_Us/Advertising__Sponsorship/Sponsorship/worldpressphoto.aspx&amp;docid=wigbcr63N-1RAM&amp;imgurl=http://nl.canon.be/Images/worldPress_photo_NL_tcm43-470532.jpg&amp;w=215&amp;h=326&amp;ei=ee2mToSzH63O4QTRnL3ZDw&amp;zoom=1&amp;iact=rc&amp;dur=282&amp;sig=102981106070578648519&amp;page=10&amp;tbnh=163&amp;tbnw=122&amp;start=118&amp;ndsp=14&amp;ved=1t:429,r:13,s:118&amp;tx=59&amp;ty=129</a:t>
            </a:r>
          </a:p>
        </p:txBody>
      </p:sp>
      <p:sp>
        <p:nvSpPr>
          <p:cNvPr id="6" name="Titel 5"/>
          <p:cNvSpPr>
            <a:spLocks noGrp="1"/>
          </p:cNvSpPr>
          <p:nvPr>
            <p:ph type="ctrTitle"/>
          </p:nvPr>
        </p:nvSpPr>
        <p:spPr bwMode="auto">
          <a:xfrm>
            <a:off x="179388" y="476250"/>
            <a:ext cx="3024187" cy="14398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nl-BE" sz="7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2010</a:t>
            </a:r>
            <a:endParaRPr lang="nl-NL" sz="72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7411" name="Picture 8" descr="worldPress_photo_NL_tcm43-4705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76913" y="-315913"/>
            <a:ext cx="3367087" cy="51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</TotalTime>
  <Words>84</Words>
  <Application>Microsoft Office PowerPoint</Application>
  <PresentationFormat>Diavoorstelling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Ontwerpsjabloon</vt:lpstr>
      </vt:variant>
      <vt:variant>
        <vt:i4>8</vt:i4>
      </vt:variant>
      <vt:variant>
        <vt:lpstr>Diatitels</vt:lpstr>
      </vt:variant>
      <vt:variant>
        <vt:i4>6</vt:i4>
      </vt:variant>
    </vt:vector>
  </HeadingPairs>
  <TitlesOfParts>
    <vt:vector size="20" baseType="lpstr">
      <vt:lpstr>Arial</vt:lpstr>
      <vt:lpstr>Lucida Sans Unicode</vt:lpstr>
      <vt:lpstr>Wingdings 3</vt:lpstr>
      <vt:lpstr>Verdana</vt:lpstr>
      <vt:lpstr>Wingdings 2</vt:lpstr>
      <vt:lpstr>Calibri</vt:lpstr>
      <vt:lpstr>Concours</vt:lpstr>
      <vt:lpstr>Concours</vt:lpstr>
      <vt:lpstr>Concours</vt:lpstr>
      <vt:lpstr>Concours</vt:lpstr>
      <vt:lpstr>Concours</vt:lpstr>
      <vt:lpstr>Concours</vt:lpstr>
      <vt:lpstr>Concours</vt:lpstr>
      <vt:lpstr>Concours</vt:lpstr>
      <vt:lpstr>Dia 1</vt:lpstr>
      <vt:lpstr>Dia 2</vt:lpstr>
      <vt:lpstr>Dia 3</vt:lpstr>
      <vt:lpstr>Dia 4</vt:lpstr>
      <vt:lpstr>2006</vt:lpstr>
      <vt:lpstr>Dia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Deze ppt gaat over :  ’World Press Photo’</dc:title>
  <dc:creator>s.bekx</dc:creator>
  <cp:lastModifiedBy>Sharon</cp:lastModifiedBy>
  <cp:revision>5</cp:revision>
  <dcterms:created xsi:type="dcterms:W3CDTF">2011-10-25T11:34:13Z</dcterms:created>
  <dcterms:modified xsi:type="dcterms:W3CDTF">2011-10-26T18:59:40Z</dcterms:modified>
</cp:coreProperties>
</file>