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73" autoAdjust="0"/>
    <p:restoredTop sz="94660"/>
  </p:normalViewPr>
  <p:slideViewPr>
    <p:cSldViewPr>
      <p:cViewPr varScale="1">
        <p:scale>
          <a:sx n="57" d="100"/>
          <a:sy n="57" d="100"/>
        </p:scale>
        <p:origin x="-91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ige driehoek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grpSp>
        <p:nvGrpSpPr>
          <p:cNvPr id="5" name="Groep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Vrije vorm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</a:endParaRPr>
            </a:p>
          </p:txBody>
        </p:sp>
        <p:sp>
          <p:nvSpPr>
            <p:cNvPr id="7" name="Vrije vorm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</a:endParaRPr>
            </a:p>
          </p:txBody>
        </p:sp>
        <p:sp>
          <p:nvSpPr>
            <p:cNvPr id="8" name="Vrije v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cxnSp>
          <p:nvCxnSpPr>
            <p:cNvPr id="10" name="Rechte verbindingslijn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11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AF48165-E138-4D9B-9312-D49ED3AA9971}" type="datetimeFigureOut">
              <a:rPr lang="nl-NL"/>
              <a:pPr>
                <a:defRPr/>
              </a:pPr>
              <a:t>25-10-2011</a:t>
            </a:fld>
            <a:endParaRPr lang="nl-NL"/>
          </a:p>
        </p:txBody>
      </p:sp>
      <p:sp>
        <p:nvSpPr>
          <p:cNvPr id="12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nl-NL"/>
          </a:p>
        </p:txBody>
      </p:sp>
      <p:sp>
        <p:nvSpPr>
          <p:cNvPr id="13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876A92F-E026-4D66-847A-906474442C6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8C81C-0DFA-412C-96F4-67E311A5634B}" type="datetimeFigureOut">
              <a:rPr lang="nl-NL"/>
              <a:pPr>
                <a:defRPr/>
              </a:pPr>
              <a:t>25-10-2011</a:t>
            </a:fld>
            <a:endParaRPr lang="nl-NL"/>
          </a:p>
        </p:txBody>
      </p:sp>
      <p:sp>
        <p:nvSpPr>
          <p:cNvPr id="5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E8478-4365-4A77-9F09-6D6B72A073E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8EE251-4334-45CF-B583-54C13C2B22F0}" type="datetimeFigureOut">
              <a:rPr lang="nl-NL"/>
              <a:pPr>
                <a:defRPr/>
              </a:pPr>
              <a:t>25-10-2011</a:t>
            </a:fld>
            <a:endParaRPr lang="nl-NL"/>
          </a:p>
        </p:txBody>
      </p:sp>
      <p:sp>
        <p:nvSpPr>
          <p:cNvPr id="5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221A4-0B99-45A2-B41B-AC0CEA76BE9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4" name="Tijdelijke aanduiding voor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F0D03-3A6B-4F9F-BACE-5EA699E68A54}" type="datetimeFigureOut">
              <a:rPr lang="nl-NL"/>
              <a:pPr>
                <a:defRPr/>
              </a:pPr>
              <a:t>25-10-2011</a:t>
            </a:fld>
            <a:endParaRPr lang="nl-NL"/>
          </a:p>
        </p:txBody>
      </p:sp>
      <p:sp>
        <p:nvSpPr>
          <p:cNvPr id="5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83A46-551C-46D7-BD29-10E41FECAFF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unthaak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Punthaak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97A39B0-E6E4-4997-AA5B-EE864EB76336}" type="datetimeFigureOut">
              <a:rPr lang="nl-NL"/>
              <a:pPr>
                <a:defRPr/>
              </a:pPr>
              <a:t>25-10-2011</a:t>
            </a:fld>
            <a:endParaRPr lang="nl-NL"/>
          </a:p>
        </p:txBody>
      </p:sp>
      <p:sp>
        <p:nvSpPr>
          <p:cNvPr id="7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nl-NL"/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62B0A42-4793-4F3F-A606-1F7859951D2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5B19D1B-019B-4926-B4C6-47A827066BA5}" type="datetimeFigureOut">
              <a:rPr lang="nl-NL"/>
              <a:pPr>
                <a:defRPr/>
              </a:pPr>
              <a:t>25-10-2011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98D6820-B7AF-4AED-A97D-DB4AA4C0403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1B7A030-F2CA-48DA-8776-F66BE9370C53}" type="datetimeFigureOut">
              <a:rPr lang="nl-NL"/>
              <a:pPr>
                <a:defRPr/>
              </a:pPr>
              <a:t>25-10-2011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6567F03-9705-4CD0-A429-66BEB96F346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10DF3FF-8A07-4C2D-B574-59A401052023}" type="datetimeFigureOut">
              <a:rPr lang="nl-NL"/>
              <a:pPr>
                <a:defRPr/>
              </a:pPr>
              <a:t>25-10-2011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B4B88B9-1111-4570-A40E-4F936E3FAAD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BFA09-8BF8-4EFA-9F19-55673A346382}" type="datetimeFigureOut">
              <a:rPr lang="nl-NL"/>
              <a:pPr>
                <a:defRPr/>
              </a:pPr>
              <a:t>25-10-2011</a:t>
            </a:fld>
            <a:endParaRPr lang="nl-NL"/>
          </a:p>
        </p:txBody>
      </p:sp>
      <p:sp>
        <p:nvSpPr>
          <p:cNvPr id="3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5B429-4B57-4C9C-9282-1AD267ED41A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ADF9E47-75C7-48F5-8570-A9DE5AC64CF2}" type="datetimeFigureOut">
              <a:rPr lang="nl-NL"/>
              <a:pPr>
                <a:defRPr/>
              </a:pPr>
              <a:t>25-10-2011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A9A41E1-DE82-483E-B30B-DDE00C138AB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rije vorm 7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</a:endParaRPr>
          </a:p>
        </p:txBody>
      </p:sp>
      <p:sp>
        <p:nvSpPr>
          <p:cNvPr id="6" name="Vrije vorm 8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</a:endParaRPr>
          </a:p>
        </p:txBody>
      </p:sp>
      <p:sp>
        <p:nvSpPr>
          <p:cNvPr id="7" name="Rechthoekige driehoe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8" name="Rechte verbindingslijn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Punthaak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" name="Punthaak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en-US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11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73B35ED-8D14-49E3-B34D-9B711F6EB328}" type="datetimeFigureOut">
              <a:rPr lang="nl-NL"/>
              <a:pPr>
                <a:defRPr/>
              </a:pPr>
              <a:t>25-10-2011</a:t>
            </a:fld>
            <a:endParaRPr lang="nl-NL"/>
          </a:p>
        </p:txBody>
      </p:sp>
      <p:sp>
        <p:nvSpPr>
          <p:cNvPr id="12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nl-NL"/>
          </a:p>
        </p:txBody>
      </p:sp>
      <p:sp>
        <p:nvSpPr>
          <p:cNvPr id="13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59F46A2-BBC0-4ED6-9613-36DC093BA15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rije vorm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</a:endParaRPr>
          </a:p>
        </p:txBody>
      </p:sp>
      <p:sp>
        <p:nvSpPr>
          <p:cNvPr id="12" name="Vrije vorm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</a:endParaRPr>
          </a:p>
        </p:txBody>
      </p:sp>
      <p:sp>
        <p:nvSpPr>
          <p:cNvPr id="14" name="Rechthoekige driehoe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15" name="Rechte verbindingslijn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1033" name="Tijdelijke aanduiding voor teks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smtClean="0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744BDA2-0E90-4D2F-BE94-0AE45FDF9B65}" type="datetimeFigureOut">
              <a:rPr lang="nl-NL"/>
              <a:pPr>
                <a:defRPr/>
              </a:pPr>
              <a:t>25-10-2011</a:t>
            </a:fld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nl-NL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58873F6C-7288-46DD-9F92-AF177D5A5B2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4" r:id="rId4"/>
    <p:sldLayoutId id="2147483675" r:id="rId5"/>
    <p:sldLayoutId id="2147483676" r:id="rId6"/>
    <p:sldLayoutId id="2147483670" r:id="rId7"/>
    <p:sldLayoutId id="2147483677" r:id="rId8"/>
    <p:sldLayoutId id="2147483678" r:id="rId9"/>
    <p:sldLayoutId id="2147483669" r:id="rId10"/>
    <p:sldLayoutId id="214748366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4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23850" y="3522663"/>
            <a:ext cx="4716463" cy="3335337"/>
          </a:xfrm>
          <a:prstGeom prst="rect">
            <a:avLst/>
          </a:prstGeom>
          <a:noFill/>
        </p:spPr>
      </p:pic>
      <p:sp>
        <p:nvSpPr>
          <p:cNvPr id="13314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357313" y="6357938"/>
            <a:ext cx="6357937" cy="1454150"/>
          </a:xfrm>
        </p:spPr>
        <p:txBody>
          <a:bodyPr/>
          <a:lstStyle/>
          <a:p>
            <a:r>
              <a:rPr lang="nl-BE" smtClean="0"/>
              <a:t>Niet alle foto’s zijn voor gevoelige kijkers</a:t>
            </a:r>
            <a:endParaRPr lang="nl-NL" smtClean="0"/>
          </a:p>
        </p:txBody>
      </p:sp>
      <p:pic>
        <p:nvPicPr>
          <p:cNvPr id="2" name="Titel 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315913"/>
            <a:ext cx="9302750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14348" y="500042"/>
            <a:ext cx="7772400" cy="1470025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BE" sz="9600" dirty="0" smtClean="0">
                <a:latin typeface="Verdana" pitchFamily="34" charset="0"/>
              </a:rPr>
              <a:t>1972</a:t>
            </a:r>
            <a:endParaRPr lang="nl-NL" sz="9600" dirty="0">
              <a:latin typeface="Verdana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000125" y="4000500"/>
            <a:ext cx="7772400" cy="1200150"/>
          </a:xfrm>
        </p:spPr>
        <p:txBody>
          <a:bodyPr>
            <a:normAutofit/>
          </a:bodyPr>
          <a:lstStyle/>
          <a:p>
            <a:pPr marR="0">
              <a:lnSpc>
                <a:spcPct val="90000"/>
              </a:lnSpc>
            </a:pPr>
            <a:r>
              <a:rPr lang="nl-NL" sz="2500" smtClean="0"/>
              <a:t>Kinderen lopen weg van de </a:t>
            </a:r>
            <a:r>
              <a:rPr lang="nl-NL" sz="2500" smtClean="0">
                <a:latin typeface="Arial" charset="0"/>
              </a:rPr>
              <a:t>plaats</a:t>
            </a:r>
            <a:r>
              <a:rPr lang="nl-NL" sz="2500" smtClean="0"/>
              <a:t> waar per ongeluk napalm is gedropt in Vietnam. Misschien wel de beroemdste foto ter wereld.</a:t>
            </a:r>
          </a:p>
        </p:txBody>
      </p:sp>
      <p:pic>
        <p:nvPicPr>
          <p:cNvPr id="14339" name="Picture 2" descr="http://www.werkmens.be/blog/wp-content/uploads/2008/02/worldpressphoto197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862513" cy="35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Tekstvak 4"/>
          <p:cNvSpPr txBox="1">
            <a:spLocks noChangeArrowheads="1"/>
          </p:cNvSpPr>
          <p:nvPr/>
        </p:nvSpPr>
        <p:spPr bwMode="auto">
          <a:xfrm>
            <a:off x="500063" y="6286500"/>
            <a:ext cx="8143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NL" sz="1800">
                <a:latin typeface="Lucida Sans Unicode" pitchFamily="34" charset="0"/>
              </a:rPr>
              <a:t>http://</a:t>
            </a:r>
            <a:r>
              <a:rPr lang="nl-NL" sz="1800"/>
              <a:t>www.werkmens.be/2008/02/09/world-press-photo-2007</a:t>
            </a:r>
            <a:r>
              <a:rPr lang="nl-NL" sz="1800">
                <a:latin typeface="Lucida Sans Unicode" pitchFamily="34" charset="0"/>
              </a:rPr>
              <a:t>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nl-NL" dirty="0" smtClean="0"/>
              <a:t>Hongersnood in </a:t>
            </a:r>
            <a:r>
              <a:rPr lang="nl-NL" dirty="0" err="1" smtClean="0"/>
              <a:t>Uganda</a:t>
            </a:r>
            <a:r>
              <a:rPr lang="nl-NL" dirty="0" smtClean="0"/>
              <a:t>.</a:t>
            </a:r>
            <a:endParaRPr lang="nl-NL" dirty="0"/>
          </a:p>
        </p:txBody>
      </p:sp>
      <p:pic>
        <p:nvPicPr>
          <p:cNvPr id="15364" name="Picture 2" descr="http://www.werkmens.be/blog/wp-content/uploads/2008/02/worldpressphoto198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12875"/>
            <a:ext cx="5816600" cy="392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Tekstvak 5"/>
          <p:cNvSpPr txBox="1">
            <a:spLocks noChangeArrowheads="1"/>
          </p:cNvSpPr>
          <p:nvPr/>
        </p:nvSpPr>
        <p:spPr bwMode="auto">
          <a:xfrm>
            <a:off x="214313" y="6211888"/>
            <a:ext cx="8572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NL" sz="1800">
                <a:latin typeface="Lucida Sans Unicode" pitchFamily="34" charset="0"/>
              </a:rPr>
              <a:t>http://</a:t>
            </a:r>
            <a:r>
              <a:rPr lang="nl-NL" sz="2400"/>
              <a:t>www.werkmens.be/2008/02/09/world-press-photo-2007</a:t>
            </a:r>
            <a:r>
              <a:rPr lang="nl-NL" sz="1800">
                <a:latin typeface="Lucida Sans Unicode" pitchFamily="34" charset="0"/>
              </a:rPr>
              <a:t>/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6623050" y="1773238"/>
            <a:ext cx="25209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/>
              <a:t>1980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827088" y="5013325"/>
            <a:ext cx="7797800" cy="1844675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nl-NL" sz="2000" smtClean="0">
                <a:effectLst/>
                <a:latin typeface="Arial" charset="0"/>
              </a:rPr>
              <a:t>http://www.van-waveren.nl/blog/2006/02/10/world-press-photo/</a:t>
            </a:r>
          </a:p>
        </p:txBody>
      </p:sp>
      <p:sp>
        <p:nvSpPr>
          <p:cNvPr id="24579" name="Rectangle 3"/>
          <p:cNvSpPr>
            <a:spLocks noGrp="1"/>
          </p:cNvSpPr>
          <p:nvPr>
            <p:ph type="body" idx="4294967295"/>
          </p:nvPr>
        </p:nvSpPr>
        <p:spPr>
          <a:xfrm>
            <a:off x="4211638" y="2781300"/>
            <a:ext cx="4716462" cy="1700213"/>
          </a:xfrm>
        </p:spPr>
        <p:txBody>
          <a:bodyPr/>
          <a:lstStyle/>
          <a:p>
            <a:r>
              <a:rPr lang="nl-BE" smtClean="0">
                <a:latin typeface="Arial" charset="0"/>
              </a:rPr>
              <a:t>Jongen helpt zijn vader aankleden in sierra leone.</a:t>
            </a:r>
          </a:p>
          <a:p>
            <a:r>
              <a:rPr lang="nl-BE" smtClean="0">
                <a:latin typeface="Arial" charset="0"/>
              </a:rPr>
              <a:t>Door </a:t>
            </a:r>
            <a:r>
              <a:rPr lang="nl-NL" smtClean="0">
                <a:latin typeface="Arial" charset="0"/>
              </a:rPr>
              <a:t>Yannis Kontos</a:t>
            </a:r>
            <a:r>
              <a:rPr lang="nl-NL" smtClean="0"/>
              <a:t> </a:t>
            </a:r>
          </a:p>
        </p:txBody>
      </p:sp>
      <p:pic>
        <p:nvPicPr>
          <p:cNvPr id="24581" name="Picture 5" descr="xin_230203102044189239381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343400" cy="4448175"/>
          </a:xfrm>
          <a:prstGeom prst="rect">
            <a:avLst/>
          </a:prstGeom>
          <a:noFill/>
        </p:spPr>
      </p:pic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4859338" y="620713"/>
            <a:ext cx="38163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/>
              <a:t>2006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Ondertitel 2"/>
          <p:cNvSpPr>
            <a:spLocks noGrp="1"/>
          </p:cNvSpPr>
          <p:nvPr>
            <p:ph type="subTitle" idx="1"/>
          </p:nvPr>
        </p:nvSpPr>
        <p:spPr>
          <a:xfrm>
            <a:off x="0" y="3573463"/>
            <a:ext cx="5651500" cy="4103687"/>
          </a:xfrm>
        </p:spPr>
        <p:txBody>
          <a:bodyPr/>
          <a:lstStyle/>
          <a:p>
            <a:pPr marR="0">
              <a:lnSpc>
                <a:spcPct val="80000"/>
              </a:lnSpc>
            </a:pPr>
            <a:r>
              <a:rPr lang="nl-NL" sz="1800" smtClean="0">
                <a:solidFill>
                  <a:schemeClr val="tx1"/>
                </a:solidFill>
              </a:rPr>
              <a:t>http://www.google.be/imgres?q=world+press+photo&amp;um=1&amp;hl=nl&amp;sa=N&amp;rlz=1W1ADSA_nl&amp;biw=1280&amp;bih=515&amp;tbm=isch&amp;tbnid=ekMgHtmVNjK0-M:&amp;imgrefurl=http://nl.canon.be/About_Us/Advertising__Sponsorship/Sponsorship/worldpressphoto.aspx&amp;docid=wigbcr63N-1RAM&amp;imgurl=http://nl.canon.be/Images/worldPress_photo_NL_tcm43-470532.jpg&amp;w=215&amp;h=326&amp;ei=ee2mToSzH63O4QTRnL3ZDw&amp;zoom=1&amp;iact=rc&amp;dur=282&amp;sig=102981106070578648519&amp;page=10&amp;tbnh=163&amp;tbnw=122&amp;start=118&amp;ndsp=14&amp;ved=1t:429,r:13,s:118&amp;tx=59&amp;ty=129</a:t>
            </a:r>
          </a:p>
        </p:txBody>
      </p:sp>
      <p:sp>
        <p:nvSpPr>
          <p:cNvPr id="6" name="Titel 5"/>
          <p:cNvSpPr>
            <a:spLocks noGrp="1"/>
          </p:cNvSpPr>
          <p:nvPr>
            <p:ph type="ctrTitle"/>
          </p:nvPr>
        </p:nvSpPr>
        <p:spPr bwMode="auto">
          <a:xfrm>
            <a:off x="179388" y="476250"/>
            <a:ext cx="3024187" cy="1439863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nl-BE" sz="72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2010</a:t>
            </a:r>
            <a:endParaRPr lang="nl-NL" sz="72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6392" name="Picture 8" descr="worldPress_photo_NL_tcm43-47053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76913" y="-315913"/>
            <a:ext cx="3367087" cy="5184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">
  <a:themeElements>
    <a:clrScheme name="Concour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68</TotalTime>
  <Words>54</Words>
  <Application>Microsoft Office PowerPoint</Application>
  <PresentationFormat>Diavoorstelling (4:3)</PresentationFormat>
  <Paragraphs>11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Ontwerpsjabloon</vt:lpstr>
      </vt:variant>
      <vt:variant>
        <vt:i4>8</vt:i4>
      </vt:variant>
      <vt:variant>
        <vt:lpstr>Diatitels</vt:lpstr>
      </vt:variant>
      <vt:variant>
        <vt:i4>5</vt:i4>
      </vt:variant>
    </vt:vector>
  </HeadingPairs>
  <TitlesOfParts>
    <vt:vector size="19" baseType="lpstr">
      <vt:lpstr>Lucida Sans Unicode</vt:lpstr>
      <vt:lpstr>Arial</vt:lpstr>
      <vt:lpstr>Wingdings 3</vt:lpstr>
      <vt:lpstr>Verdana</vt:lpstr>
      <vt:lpstr>Wingdings 2</vt:lpstr>
      <vt:lpstr>Calibri</vt:lpstr>
      <vt:lpstr>Concours</vt:lpstr>
      <vt:lpstr>Concours</vt:lpstr>
      <vt:lpstr>Concours</vt:lpstr>
      <vt:lpstr>Concours</vt:lpstr>
      <vt:lpstr>Concours</vt:lpstr>
      <vt:lpstr>Concours</vt:lpstr>
      <vt:lpstr>Concours</vt:lpstr>
      <vt:lpstr>Concours</vt:lpstr>
      <vt:lpstr>Dia 1</vt:lpstr>
      <vt:lpstr>Dia 2</vt:lpstr>
      <vt:lpstr>Dia 3</vt:lpstr>
      <vt:lpstr>http://www.van-waveren.nl/blog/2006/02/10/world-press-photo/</vt:lpstr>
      <vt:lpstr>2010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Deze ppt gaat over :  ’World Press Photo’</dc:title>
  <dc:creator>s.bekx</dc:creator>
  <cp:lastModifiedBy>Sharon</cp:lastModifiedBy>
  <cp:revision>3</cp:revision>
  <dcterms:created xsi:type="dcterms:W3CDTF">2011-10-25T11:34:13Z</dcterms:created>
  <dcterms:modified xsi:type="dcterms:W3CDTF">2011-10-25T18:02:49Z</dcterms:modified>
</cp:coreProperties>
</file>