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3" autoAdjust="0"/>
    <p:restoredTop sz="94660"/>
  </p:normalViewPr>
  <p:slideViewPr>
    <p:cSldViewPr>
      <p:cViewPr varScale="1">
        <p:scale>
          <a:sx n="57" d="100"/>
          <a:sy n="57" d="100"/>
        </p:scale>
        <p:origin x="-9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ige driehoe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e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rije v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Vrije v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11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F48165-E138-4D9B-9312-D49ED3AA9971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12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3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876A92F-E026-4D66-847A-906474442C6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C81C-0DFA-412C-96F4-67E311A5634B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8478-4365-4A77-9F09-6D6B72A073E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EE251-4334-45CF-B583-54C13C2B22F0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221A4-0B99-45A2-B41B-AC0CEA76BE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0D03-3A6B-4F9F-BACE-5EA699E68A54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83A46-551C-46D7-BD29-10E41FECAF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nthaak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Punthaak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A39B0-E6E4-4997-AA5B-EE864EB76336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2B0A42-4793-4F3F-A606-1F7859951D2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B19D1B-019B-4926-B4C6-47A827066BA5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8D6820-B7AF-4AED-A97D-DB4AA4C040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B7A030-F2CA-48DA-8776-F66BE9370C53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567F03-9705-4CD0-A429-66BEB96F34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0DF3FF-8A07-4C2D-B574-59A401052023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4B88B9-1111-4570-A40E-4F936E3FAA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FA09-8BF8-4EFA-9F19-55673A346382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5B429-4B57-4C9C-9282-1AD267ED41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DF9E47-75C7-48F5-8570-A9DE5AC64CF2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9A41E1-DE82-483E-B30B-DDE00C138A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Vrije vorm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unthaak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Punthaak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3B35ED-8D14-49E3-B34D-9B711F6EB328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12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3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9F46A2-BBC0-4ED6-9613-36DC093BA1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3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744BDA2-0E90-4D2F-BE94-0AE45FDF9B65}" type="datetimeFigureOut">
              <a:rPr lang="nl-NL"/>
              <a:pPr>
                <a:defRPr/>
              </a:pPr>
              <a:t>25-10-2011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8873F6C-7288-46DD-9F92-AF177D5A5B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4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3850" y="3522663"/>
            <a:ext cx="4716463" cy="3335337"/>
          </a:xfrm>
          <a:prstGeom prst="rect">
            <a:avLst/>
          </a:prstGeom>
          <a:noFill/>
        </p:spPr>
      </p:pic>
      <p:sp>
        <p:nvSpPr>
          <p:cNvPr id="13314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7313" y="6357938"/>
            <a:ext cx="6357937" cy="1454150"/>
          </a:xfrm>
        </p:spPr>
        <p:txBody>
          <a:bodyPr/>
          <a:lstStyle/>
          <a:p>
            <a:r>
              <a:rPr lang="nl-BE" smtClean="0"/>
              <a:t>Niet alle foto’s zijn voor gevoelige kijkers</a:t>
            </a:r>
            <a:endParaRPr lang="nl-NL" smtClean="0"/>
          </a:p>
        </p:txBody>
      </p:sp>
      <p:pic>
        <p:nvPicPr>
          <p:cNvPr id="2" name="Titel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15913"/>
            <a:ext cx="9302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sz="9600" dirty="0" smtClean="0">
                <a:latin typeface="Verdana" pitchFamily="34" charset="0"/>
              </a:rPr>
              <a:t>1972</a:t>
            </a:r>
            <a:endParaRPr lang="nl-NL" sz="9600" dirty="0">
              <a:latin typeface="Verdan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00125" y="4000500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r>
              <a:rPr lang="nl-NL" sz="2500" smtClean="0"/>
              <a:t>Kinderen lopen weg van de </a:t>
            </a:r>
            <a:r>
              <a:rPr lang="nl-NL" sz="2500" smtClean="0">
                <a:latin typeface="Arial" charset="0"/>
              </a:rPr>
              <a:t>plaats</a:t>
            </a:r>
            <a:r>
              <a:rPr lang="nl-NL" sz="2500" smtClean="0"/>
              <a:t> waar per ongeluk napalm is gedropt in Vietnam. Misschien wel de beroemdste foto ter wereld.</a:t>
            </a:r>
          </a:p>
        </p:txBody>
      </p:sp>
      <p:pic>
        <p:nvPicPr>
          <p:cNvPr id="14339" name="Picture 2" descr="http://www.werkmens.be/blog/wp-content/uploads/2008/02/worldpressphoto19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62513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kstvak 4"/>
          <p:cNvSpPr txBox="1">
            <a:spLocks noChangeArrowheads="1"/>
          </p:cNvSpPr>
          <p:nvPr/>
        </p:nvSpPr>
        <p:spPr bwMode="auto">
          <a:xfrm>
            <a:off x="500063" y="6286500"/>
            <a:ext cx="814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800">
                <a:latin typeface="Lucida Sans Unicode" pitchFamily="34" charset="0"/>
              </a:rPr>
              <a:t>http://</a:t>
            </a:r>
            <a:r>
              <a:rPr lang="nl-NL" sz="1800"/>
              <a:t>www.werkmens.be/2008/02/09/world-press-photo-2007</a:t>
            </a:r>
            <a:r>
              <a:rPr lang="nl-NL" sz="1800">
                <a:latin typeface="Lucida Sans Unicode" pitchFamily="34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Hongersnood in </a:t>
            </a:r>
            <a:r>
              <a:rPr lang="nl-NL" dirty="0" err="1" smtClean="0"/>
              <a:t>Uganda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15364" name="Picture 2" descr="http://www.werkmens.be/blog/wp-content/uploads/2008/02/worldpressphoto1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58166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kstvak 5"/>
          <p:cNvSpPr txBox="1">
            <a:spLocks noChangeArrowheads="1"/>
          </p:cNvSpPr>
          <p:nvPr/>
        </p:nvSpPr>
        <p:spPr bwMode="auto">
          <a:xfrm>
            <a:off x="214313" y="6211888"/>
            <a:ext cx="857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800">
                <a:latin typeface="Lucida Sans Unicode" pitchFamily="34" charset="0"/>
              </a:rPr>
              <a:t>http://</a:t>
            </a:r>
            <a:r>
              <a:rPr lang="nl-NL" sz="2400"/>
              <a:t>www.werkmens.be/2008/02/09/world-press-photo-2007</a:t>
            </a:r>
            <a:r>
              <a:rPr lang="nl-NL" sz="1800">
                <a:latin typeface="Lucida Sans Unicode" pitchFamily="34" charset="0"/>
              </a:rPr>
              <a:t>/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623050" y="1773238"/>
            <a:ext cx="2520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1980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827088" y="5013325"/>
            <a:ext cx="7797800" cy="18446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000" smtClean="0">
                <a:effectLst/>
                <a:latin typeface="Arial" charset="0"/>
              </a:rPr>
              <a:t>http://www.van-waveren.nl/blog/2006/02/10/world-press-photo/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4211638" y="2781300"/>
            <a:ext cx="4716462" cy="1700213"/>
          </a:xfrm>
        </p:spPr>
        <p:txBody>
          <a:bodyPr/>
          <a:lstStyle/>
          <a:p>
            <a:r>
              <a:rPr lang="nl-BE" smtClean="0">
                <a:latin typeface="Arial" charset="0"/>
              </a:rPr>
              <a:t>Jongen helpt zijn vader aankleden in sierra leone.</a:t>
            </a:r>
          </a:p>
          <a:p>
            <a:r>
              <a:rPr lang="nl-BE" smtClean="0">
                <a:latin typeface="Arial" charset="0"/>
              </a:rPr>
              <a:t>Door </a:t>
            </a:r>
            <a:r>
              <a:rPr lang="nl-NL" smtClean="0">
                <a:latin typeface="Arial" charset="0"/>
              </a:rPr>
              <a:t>Yannis Kontos</a:t>
            </a:r>
            <a:r>
              <a:rPr lang="nl-NL" smtClean="0"/>
              <a:t> </a:t>
            </a:r>
          </a:p>
        </p:txBody>
      </p:sp>
      <p:pic>
        <p:nvPicPr>
          <p:cNvPr id="24581" name="Picture 5" descr="xin_23020310204418923938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43400" cy="4448175"/>
          </a:xfrm>
          <a:prstGeom prst="rect">
            <a:avLst/>
          </a:prstGeom>
          <a:noFill/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859338" y="620713"/>
            <a:ext cx="3816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2006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ndertitel 2"/>
          <p:cNvSpPr>
            <a:spLocks noGrp="1"/>
          </p:cNvSpPr>
          <p:nvPr>
            <p:ph type="subTitle" idx="1"/>
          </p:nvPr>
        </p:nvSpPr>
        <p:spPr>
          <a:xfrm>
            <a:off x="0" y="3573463"/>
            <a:ext cx="5651500" cy="4103687"/>
          </a:xfrm>
        </p:spPr>
        <p:txBody>
          <a:bodyPr/>
          <a:lstStyle/>
          <a:p>
            <a:pPr marR="0">
              <a:lnSpc>
                <a:spcPct val="80000"/>
              </a:lnSpc>
            </a:pPr>
            <a:r>
              <a:rPr lang="nl-NL" sz="1800" smtClean="0">
                <a:solidFill>
                  <a:schemeClr val="tx1"/>
                </a:solidFill>
              </a:rPr>
              <a:t>http://www.google.be/imgres?q=world+press+photo&amp;um=1&amp;hl=nl&amp;sa=N&amp;rlz=1W1ADSA_nl&amp;biw=1280&amp;bih=515&amp;tbm=isch&amp;tbnid=ekMgHtmVNjK0-M:&amp;imgrefurl=http://nl.canon.be/About_Us/Advertising__Sponsorship/Sponsorship/worldpressphoto.aspx&amp;docid=wigbcr63N-1RAM&amp;imgurl=http://nl.canon.be/Images/worldPress_photo_NL_tcm43-470532.jpg&amp;w=215&amp;h=326&amp;ei=ee2mToSzH63O4QTRnL3ZDw&amp;zoom=1&amp;iact=rc&amp;dur=282&amp;sig=102981106070578648519&amp;page=10&amp;tbnh=163&amp;tbnw=122&amp;start=118&amp;ndsp=14&amp;ved=1t:429,r:13,s:118&amp;tx=59&amp;ty=129</a:t>
            </a: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 bwMode="auto">
          <a:xfrm>
            <a:off x="179388" y="476250"/>
            <a:ext cx="3024187" cy="14398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BE" sz="7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2010</a:t>
            </a:r>
            <a:endParaRPr lang="nl-NL" sz="72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92" name="Picture 8" descr="worldPress_photo_NL_tcm43-4705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6913" y="-315913"/>
            <a:ext cx="3367087" cy="518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</TotalTime>
  <Words>54</Words>
  <Application>Microsoft Office PowerPoint</Application>
  <PresentationFormat>Diavoorstelling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Ontwerpsjabloon</vt:lpstr>
      </vt:variant>
      <vt:variant>
        <vt:i4>8</vt:i4>
      </vt:variant>
      <vt:variant>
        <vt:lpstr>Diatitels</vt:lpstr>
      </vt:variant>
      <vt:variant>
        <vt:i4>5</vt:i4>
      </vt:variant>
    </vt:vector>
  </HeadingPairs>
  <TitlesOfParts>
    <vt:vector size="19" baseType="lpstr">
      <vt:lpstr>Lucida Sans Unicode</vt:lpstr>
      <vt:lpstr>Arial</vt:lpstr>
      <vt:lpstr>Wingdings 3</vt:lpstr>
      <vt:lpstr>Verdana</vt:lpstr>
      <vt:lpstr>Wingdings 2</vt:lpstr>
      <vt:lpstr>Calibri</vt:lpstr>
      <vt:lpstr>Concours</vt:lpstr>
      <vt:lpstr>Concours</vt:lpstr>
      <vt:lpstr>Concours</vt:lpstr>
      <vt:lpstr>Concours</vt:lpstr>
      <vt:lpstr>Concours</vt:lpstr>
      <vt:lpstr>Concours</vt:lpstr>
      <vt:lpstr>Concours</vt:lpstr>
      <vt:lpstr>Concours</vt:lpstr>
      <vt:lpstr>Dia 1</vt:lpstr>
      <vt:lpstr>Dia 2</vt:lpstr>
      <vt:lpstr>Dia 3</vt:lpstr>
      <vt:lpstr>http://www.van-waveren.nl/blog/2006/02/10/world-press-photo/</vt:lpstr>
      <vt:lpstr>2010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Deze ppt gaat over :  ’World Press Photo’</dc:title>
  <dc:creator>s.bekx</dc:creator>
  <cp:lastModifiedBy>Sharon</cp:lastModifiedBy>
  <cp:revision>3</cp:revision>
  <dcterms:created xsi:type="dcterms:W3CDTF">2011-10-25T11:34:13Z</dcterms:created>
  <dcterms:modified xsi:type="dcterms:W3CDTF">2011-10-25T18:02:49Z</dcterms:modified>
</cp:coreProperties>
</file>