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4" d="100"/>
          <a:sy n="94" d="100"/>
        </p:scale>
        <p:origin x="-7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E752B62D-C6D4-459E-8AF8-E2AD18FFC926}" type="datetimeFigureOut">
              <a:rPr lang="nl-BE"/>
              <a:pPr>
                <a:defRPr/>
              </a:pPr>
              <a:t>23/03/2014</a:t>
            </a:fld>
            <a:endParaRPr lang="nl-BE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12C3DE3-8A21-48B0-A1ED-5A092C764415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894A2-8CEC-4BCC-9635-B4F5E6915319}" type="datetimeFigureOut">
              <a:rPr lang="nl-BE"/>
              <a:pPr>
                <a:defRPr/>
              </a:pPr>
              <a:t>23/03/2014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3A72E-BDBC-4F17-A273-B0287B9532EE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52FD8-B62F-4CB8-88C1-1C9430307F68}" type="datetimeFigureOut">
              <a:rPr lang="nl-BE"/>
              <a:pPr>
                <a:defRPr/>
              </a:pPr>
              <a:t>23/03/2014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90E61-862C-420B-A82E-D769CCFA7C7C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F7041-196A-41AC-BB20-2CFAE1A80BB4}" type="datetimeFigureOut">
              <a:rPr lang="nl-BE"/>
              <a:pPr>
                <a:defRPr/>
              </a:pPr>
              <a:t>23/03/2014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621D5-A54B-48DE-9C55-EDBB41080463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15322-D3BF-4299-8717-A83A9AD76A17}" type="datetimeFigureOut">
              <a:rPr lang="nl-BE"/>
              <a:pPr>
                <a:defRPr/>
              </a:pPr>
              <a:t>23/03/2014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0CE75-EB35-40DD-8843-F5AAA2F65581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D3716-7A1B-43E2-87FC-5ABA0AA84E65}" type="datetimeFigureOut">
              <a:rPr lang="nl-BE"/>
              <a:pPr>
                <a:defRPr/>
              </a:pPr>
              <a:t>23/03/2014</a:t>
            </a:fld>
            <a:endParaRPr lang="nl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825D7-6571-4C05-9AA5-179FA364895C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48354-C61C-4BDF-B823-547B9F50DB0B}" type="datetimeFigureOut">
              <a:rPr lang="nl-BE"/>
              <a:pPr>
                <a:defRPr/>
              </a:pPr>
              <a:t>23/03/2014</a:t>
            </a:fld>
            <a:endParaRPr lang="nl-B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A6DBE-BD68-43D8-B3FC-805103F23566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5379B-412F-46E9-BD10-232FB29CFD31}" type="datetimeFigureOut">
              <a:rPr lang="nl-BE"/>
              <a:pPr>
                <a:defRPr/>
              </a:pPr>
              <a:t>23/03/2014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EDCEB-E62E-4B62-85A0-F35A4E5A6F6B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0E05C-4200-438E-838B-29D6D1846D85}" type="datetimeFigureOut">
              <a:rPr lang="nl-BE"/>
              <a:pPr>
                <a:defRPr/>
              </a:pPr>
              <a:t>23/03/2014</a:t>
            </a:fld>
            <a:endParaRPr lang="nl-B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94ACF-FF17-4C8B-AF07-9E09EF806602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17A94-8BDA-47FF-B7FF-9580A942D195}" type="datetimeFigureOut">
              <a:rPr lang="nl-BE"/>
              <a:pPr>
                <a:defRPr/>
              </a:pPr>
              <a:t>23/03/2014</a:t>
            </a:fld>
            <a:endParaRPr lang="nl-BE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C167B-BF15-4B67-9439-3974505BF61E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269A3-82A7-49B9-B255-097886185A91}" type="datetimeFigureOut">
              <a:rPr lang="nl-BE"/>
              <a:pPr>
                <a:defRPr/>
              </a:pPr>
              <a:t>23/03/2014</a:t>
            </a:fld>
            <a:endParaRPr lang="nl-BE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242ED-7B74-47EE-909E-D1096AFD575C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85316A2-E5FF-473C-96D5-D73ADF4F3FCA}" type="datetimeFigureOut">
              <a:rPr lang="nl-BE"/>
              <a:pPr>
                <a:defRPr/>
              </a:pPr>
              <a:t>23/03/2014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5F2223A-405E-436E-998C-B29746869903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73" r:id="rId8"/>
    <p:sldLayoutId id="2147483674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/>
          <p:cNvSpPr>
            <a:spLocks noGrp="1"/>
          </p:cNvSpPr>
          <p:nvPr>
            <p:ph type="ctrTitle"/>
          </p:nvPr>
        </p:nvSpPr>
        <p:spPr>
          <a:xfrm>
            <a:off x="4733925" y="2708275"/>
            <a:ext cx="3313113" cy="1701800"/>
          </a:xfrm>
        </p:spPr>
        <p:txBody>
          <a:bodyPr/>
          <a:lstStyle/>
          <a:p>
            <a:pPr eaLnBrk="1" hangingPunct="1"/>
            <a:r>
              <a:rPr lang="nl-BE" smtClean="0"/>
              <a:t>Onze doorreis in Schotland</a:t>
            </a:r>
          </a:p>
        </p:txBody>
      </p:sp>
      <p:sp>
        <p:nvSpPr>
          <p:cNvPr id="13314" name="Ondertitel 2"/>
          <p:cNvSpPr>
            <a:spLocks noGrp="1"/>
          </p:cNvSpPr>
          <p:nvPr>
            <p:ph type="subTitle" idx="1"/>
          </p:nvPr>
        </p:nvSpPr>
        <p:spPr>
          <a:xfrm>
            <a:off x="4733925" y="4421188"/>
            <a:ext cx="3309938" cy="1260475"/>
          </a:xfrm>
        </p:spPr>
        <p:txBody>
          <a:bodyPr/>
          <a:lstStyle/>
          <a:p>
            <a:pPr eaLnBrk="1" hangingPunct="1"/>
            <a:r>
              <a:rPr lang="nl-BE" smtClean="0"/>
              <a:t>Met Hanne Buysschaert en Joséphine Allaert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Glasgow</a:t>
            </a:r>
          </a:p>
        </p:txBody>
      </p:sp>
      <p:sp>
        <p:nvSpPr>
          <p:cNvPr id="22530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BE" smtClean="0"/>
              <a:t>10-12 juli</a:t>
            </a:r>
          </a:p>
          <a:p>
            <a:pPr eaLnBrk="1" hangingPunct="1"/>
            <a:r>
              <a:rPr lang="nl-NL" smtClean="0">
                <a:solidFill>
                  <a:schemeClr val="tx1"/>
                </a:solidFill>
              </a:rPr>
              <a:t>Kelvingrove Art Gallery  </a:t>
            </a:r>
          </a:p>
          <a:p>
            <a:pPr eaLnBrk="1" hangingPunct="1"/>
            <a:r>
              <a:rPr lang="nl-NL" smtClean="0">
                <a:solidFill>
                  <a:schemeClr val="tx1"/>
                </a:solidFill>
              </a:rPr>
              <a:t>Botanische tuinen</a:t>
            </a:r>
            <a:r>
              <a:rPr lang="nl-NL" smtClean="0"/>
              <a:t> </a:t>
            </a:r>
          </a:p>
          <a:p>
            <a:pPr eaLnBrk="1" hangingPunct="1"/>
            <a:r>
              <a:rPr lang="nl-NL" smtClean="0">
                <a:solidFill>
                  <a:schemeClr val="tx1"/>
                </a:solidFill>
              </a:rPr>
              <a:t>Natuurwandeling</a:t>
            </a:r>
            <a:endParaRPr lang="nl-BE" smtClean="0">
              <a:solidFill>
                <a:schemeClr val="tx1"/>
              </a:solidFill>
            </a:endParaRP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Glasgow Cathedral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Winkeltjes bezoeken</a:t>
            </a:r>
          </a:p>
          <a:p>
            <a:pPr eaLnBrk="1" hangingPunct="1"/>
            <a:endParaRPr lang="nl-BE" smtClean="0">
              <a:solidFill>
                <a:schemeClr val="tx1"/>
              </a:solidFill>
            </a:endParaRPr>
          </a:p>
          <a:p>
            <a:pPr eaLnBrk="1" hangingPunct="1"/>
            <a:endParaRPr lang="nl-BE" smtClean="0">
              <a:solidFill>
                <a:schemeClr val="tx1"/>
              </a:solidFill>
            </a:endParaRPr>
          </a:p>
        </p:txBody>
      </p:sp>
      <p:pic>
        <p:nvPicPr>
          <p:cNvPr id="22531" name="Picture 4" descr="faca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4149725"/>
            <a:ext cx="4048125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 rot="-750492">
            <a:off x="2195513" y="2708275"/>
            <a:ext cx="4392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BE" sz="440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Terug naar huis</a:t>
            </a:r>
            <a:endParaRPr lang="nl-NL" sz="4400"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23554" name="Picture 6" descr="48770_det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735388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>
          <a:xfrm>
            <a:off x="788988" y="1027113"/>
            <a:ext cx="7383462" cy="1143000"/>
          </a:xfrm>
        </p:spPr>
        <p:txBody>
          <a:bodyPr/>
          <a:lstStyle/>
          <a:p>
            <a:pPr algn="ctr" eaLnBrk="1" hangingPunct="1"/>
            <a:r>
              <a:rPr lang="nl-BE" smtClean="0"/>
              <a:t>Onze vluchregeling</a:t>
            </a:r>
          </a:p>
        </p:txBody>
      </p:sp>
      <p:pic>
        <p:nvPicPr>
          <p:cNvPr id="14338" name="Tijdelijke aanduiding voor inhoud 3"/>
          <p:cNvPicPr>
            <a:picLocks noGrp="1"/>
          </p:cNvPicPr>
          <p:nvPr>
            <p:ph idx="1"/>
          </p:nvPr>
        </p:nvPicPr>
        <p:blipFill>
          <a:blip r:embed="rId2"/>
          <a:srcRect l="20491" t="38530" r="24678" b="36470"/>
          <a:stretch>
            <a:fillRect/>
          </a:stretch>
        </p:blipFill>
        <p:spPr>
          <a:xfrm>
            <a:off x="500063" y="4149725"/>
            <a:ext cx="8175625" cy="2312988"/>
          </a:xfrm>
        </p:spPr>
      </p:pic>
      <p:pic>
        <p:nvPicPr>
          <p:cNvPr id="14339" name="Picture 4" descr="http://users.telenet.be/tholvanfluto/Fotos/2010/sized_IMG_2327%20vliegtuig%20zaventem.jpg"/>
          <p:cNvPicPr>
            <a:picLocks noChangeAspect="1" noChangeArrowheads="1"/>
          </p:cNvPicPr>
          <p:nvPr/>
        </p:nvPicPr>
        <p:blipFill>
          <a:blip r:embed="rId3"/>
          <a:srcRect l="14902" t="30737" r="13911" b="16798"/>
          <a:stretch>
            <a:fillRect/>
          </a:stretch>
        </p:blipFill>
        <p:spPr bwMode="auto">
          <a:xfrm>
            <a:off x="1835150" y="2349500"/>
            <a:ext cx="5387975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Autohuur</a:t>
            </a:r>
          </a:p>
        </p:txBody>
      </p:sp>
      <p:sp>
        <p:nvSpPr>
          <p:cNvPr id="15362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BE" smtClean="0"/>
              <a:t>4-12 juli</a:t>
            </a:r>
          </a:p>
          <a:p>
            <a:pPr eaLnBrk="1" hangingPunct="1"/>
            <a:r>
              <a:rPr lang="nl-BE" smtClean="0"/>
              <a:t>Kia Picanto</a:t>
            </a:r>
          </a:p>
          <a:p>
            <a:pPr eaLnBrk="1" hangingPunct="1"/>
            <a:r>
              <a:rPr lang="nl-BE" smtClean="0"/>
              <a:t>Ophaal bij luchthaven</a:t>
            </a:r>
          </a:p>
        </p:txBody>
      </p:sp>
      <p:pic>
        <p:nvPicPr>
          <p:cNvPr id="15363" name="Picture 2" descr="http://www.autotrader.co.uk/articleresources/wp-content/uploads/2011/08/Kia-Picanto-3802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4063" y="3786188"/>
            <a:ext cx="4056062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Edinburgh</a:t>
            </a:r>
          </a:p>
        </p:txBody>
      </p:sp>
      <p:sp>
        <p:nvSpPr>
          <p:cNvPr id="16386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BE" smtClean="0"/>
              <a:t>1-4 juli</a:t>
            </a:r>
          </a:p>
          <a:p>
            <a:pPr eaLnBrk="1" hangingPunct="1"/>
            <a:r>
              <a:rPr lang="nl-BE" smtClean="0"/>
              <a:t>Edinburgh Castle</a:t>
            </a:r>
          </a:p>
          <a:p>
            <a:pPr eaLnBrk="1" hangingPunct="1"/>
            <a:r>
              <a:rPr lang="en-US" smtClean="0"/>
              <a:t>Scottish National Gallery of Modern Art</a:t>
            </a:r>
            <a:endParaRPr lang="nl-BE" smtClean="0"/>
          </a:p>
          <a:p>
            <a:pPr eaLnBrk="1" hangingPunct="1"/>
            <a:r>
              <a:rPr lang="nl-BE" smtClean="0"/>
              <a:t>Edinburgh zoo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3643313"/>
            <a:ext cx="3725862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Stirling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BE" smtClean="0"/>
              <a:t>4-5 juli</a:t>
            </a:r>
          </a:p>
          <a:p>
            <a:pPr eaLnBrk="1" hangingPunct="1"/>
            <a:r>
              <a:rPr lang="nl-BE" smtClean="0"/>
              <a:t>Stirling Castle</a:t>
            </a:r>
          </a:p>
          <a:p>
            <a:pPr eaLnBrk="1" hangingPunct="1"/>
            <a:r>
              <a:rPr lang="nl-BE" smtClean="0"/>
              <a:t>Wallace Castle</a:t>
            </a:r>
          </a:p>
        </p:txBody>
      </p:sp>
      <p:pic>
        <p:nvPicPr>
          <p:cNvPr id="17411" name="Picture 2" descr="http://media-cdn.tripadvisor.com/media/photo-s/01/ae/75/5f/holiday-inn-express-cambrid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0100" y="3786188"/>
            <a:ext cx="40576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Inverness</a:t>
            </a:r>
          </a:p>
        </p:txBody>
      </p:sp>
      <p:sp>
        <p:nvSpPr>
          <p:cNvPr id="1843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BE" smtClean="0"/>
              <a:t>5-6 juli</a:t>
            </a:r>
          </a:p>
          <a:p>
            <a:pPr eaLnBrk="1" hangingPunct="1"/>
            <a:r>
              <a:rPr lang="nl-BE" smtClean="0"/>
              <a:t>Natuurwandeling</a:t>
            </a:r>
          </a:p>
          <a:p>
            <a:pPr eaLnBrk="1" hangingPunct="1"/>
            <a:r>
              <a:rPr lang="nl-BE" smtClean="0"/>
              <a:t>Winkeltjes</a:t>
            </a:r>
          </a:p>
        </p:txBody>
      </p:sp>
      <p:pic>
        <p:nvPicPr>
          <p:cNvPr id="18435" name="Picture 2" descr="http://media-cdn.tripadvisor.com/media/photo-s/03/94/61/eb/torridon-guest-hou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3714750"/>
            <a:ext cx="3603625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Loch Ness</a:t>
            </a:r>
          </a:p>
        </p:txBody>
      </p:sp>
      <p:sp>
        <p:nvSpPr>
          <p:cNvPr id="19458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BE" smtClean="0"/>
              <a:t>6-7 juli</a:t>
            </a:r>
          </a:p>
          <a:p>
            <a:pPr eaLnBrk="1" hangingPunct="1"/>
            <a:r>
              <a:rPr lang="nl-BE" smtClean="0"/>
              <a:t>Oude kasteelruïnes</a:t>
            </a:r>
          </a:p>
          <a:p>
            <a:pPr eaLnBrk="1" hangingPunct="1"/>
            <a:r>
              <a:rPr lang="nl-BE" smtClean="0"/>
              <a:t>Wandeling langs meer</a:t>
            </a:r>
          </a:p>
        </p:txBody>
      </p:sp>
      <p:pic>
        <p:nvPicPr>
          <p:cNvPr id="19459" name="Picture 2" descr="http://images.hotels.uk.com/main/121/121115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786188"/>
            <a:ext cx="4054475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Fort William</a:t>
            </a:r>
          </a:p>
        </p:txBody>
      </p:sp>
      <p:sp>
        <p:nvSpPr>
          <p:cNvPr id="20482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BE" smtClean="0"/>
              <a:t>7-9 juli</a:t>
            </a:r>
          </a:p>
          <a:p>
            <a:pPr eaLnBrk="1" hangingPunct="1"/>
            <a:r>
              <a:rPr lang="nl-BE" smtClean="0"/>
              <a:t>raften in de River Garry</a:t>
            </a:r>
          </a:p>
          <a:p>
            <a:pPr eaLnBrk="1" hangingPunct="1"/>
            <a:r>
              <a:rPr lang="nl-BE" smtClean="0"/>
              <a:t>wandeling</a:t>
            </a:r>
          </a:p>
          <a:p>
            <a:pPr eaLnBrk="1" hangingPunct="1"/>
            <a:r>
              <a:rPr lang="nl-BE" smtClean="0"/>
              <a:t>Lochaber waterfall</a:t>
            </a:r>
          </a:p>
        </p:txBody>
      </p:sp>
      <p:pic>
        <p:nvPicPr>
          <p:cNvPr id="20483" name="Picture 2" descr="http://q-ec.bstatic.com/images/hotel/max300/206/206205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3589338"/>
            <a:ext cx="3843337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Oban</a:t>
            </a:r>
          </a:p>
        </p:txBody>
      </p:sp>
      <p:sp>
        <p:nvSpPr>
          <p:cNvPr id="21506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BE" smtClean="0"/>
              <a:t>9-10 juli</a:t>
            </a:r>
          </a:p>
          <a:p>
            <a:pPr eaLnBrk="1" hangingPunct="1"/>
            <a:r>
              <a:rPr lang="nl-BE" smtClean="0"/>
              <a:t>McCaig’s Tower Oban</a:t>
            </a:r>
          </a:p>
          <a:p>
            <a:pPr eaLnBrk="1" hangingPunct="1"/>
            <a:r>
              <a:rPr lang="nl-NL" smtClean="0"/>
              <a:t>Oban War &amp; </a:t>
            </a:r>
          </a:p>
          <a:p>
            <a:pPr eaLnBrk="1" hangingPunct="1">
              <a:buFont typeface="Wingdings 2" pitchFamily="18" charset="2"/>
              <a:buNone/>
            </a:pPr>
            <a:r>
              <a:rPr lang="nl-NL" smtClean="0"/>
              <a:t>   Peace Museum </a:t>
            </a:r>
            <a:endParaRPr lang="nl-BE" smtClean="0"/>
          </a:p>
        </p:txBody>
      </p:sp>
      <p:pic>
        <p:nvPicPr>
          <p:cNvPr id="21507" name="Picture 4" descr="the-ranald-hotel-stevens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357563"/>
            <a:ext cx="4048125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221</TotalTime>
  <Words>92</Words>
  <Application>Microsoft Office PowerPoint</Application>
  <PresentationFormat>Diavoorstelling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Ontwerpsjabloon</vt:lpstr>
      </vt:variant>
      <vt:variant>
        <vt:i4>4</vt:i4>
      </vt:variant>
      <vt:variant>
        <vt:lpstr>Diatitels</vt:lpstr>
      </vt:variant>
      <vt:variant>
        <vt:i4>11</vt:i4>
      </vt:variant>
    </vt:vector>
  </HeadingPairs>
  <TitlesOfParts>
    <vt:vector size="19" baseType="lpstr">
      <vt:lpstr>Arial</vt:lpstr>
      <vt:lpstr>Century Gothic</vt:lpstr>
      <vt:lpstr>Wingdings 2</vt:lpstr>
      <vt:lpstr>Calibri</vt:lpstr>
      <vt:lpstr>Austin</vt:lpstr>
      <vt:lpstr>Austin</vt:lpstr>
      <vt:lpstr>Austin</vt:lpstr>
      <vt:lpstr>Austin</vt:lpstr>
      <vt:lpstr>Onze doorreis in Schotland</vt:lpstr>
      <vt:lpstr>Onze vluchregeling</vt:lpstr>
      <vt:lpstr>Autohuur</vt:lpstr>
      <vt:lpstr>Edinburgh</vt:lpstr>
      <vt:lpstr>Stirling</vt:lpstr>
      <vt:lpstr>Inverness</vt:lpstr>
      <vt:lpstr>Loch Ness</vt:lpstr>
      <vt:lpstr>Fort William</vt:lpstr>
      <vt:lpstr>Oban</vt:lpstr>
      <vt:lpstr>Glasgow</vt:lpstr>
      <vt:lpstr>Dia 11</vt:lpstr>
    </vt:vector>
  </TitlesOfParts>
  <Company>Sint-Michiel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Onze doorreis in Schotland</dc:title>
  <dc:creator>student</dc:creator>
  <cp:lastModifiedBy>Louis-Victor</cp:lastModifiedBy>
  <cp:revision>5</cp:revision>
  <dcterms:created xsi:type="dcterms:W3CDTF">2014-02-03T08:11:35Z</dcterms:created>
  <dcterms:modified xsi:type="dcterms:W3CDTF">2014-03-23T11:49:47Z</dcterms:modified>
</cp:coreProperties>
</file>