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324" r:id="rId1"/>
  </p:sldMasterIdLst>
  <p:notesMasterIdLst>
    <p:notesMasterId r:id="rId34"/>
  </p:notesMasterIdLst>
  <p:sldIdLst>
    <p:sldId id="339" r:id="rId2"/>
    <p:sldId id="337" r:id="rId3"/>
    <p:sldId id="374" r:id="rId4"/>
    <p:sldId id="376" r:id="rId5"/>
    <p:sldId id="375" r:id="rId6"/>
    <p:sldId id="359" r:id="rId7"/>
    <p:sldId id="342" r:id="rId8"/>
    <p:sldId id="360" r:id="rId9"/>
    <p:sldId id="346" r:id="rId10"/>
    <p:sldId id="345" r:id="rId11"/>
    <p:sldId id="361" r:id="rId12"/>
    <p:sldId id="347" r:id="rId13"/>
    <p:sldId id="365" r:id="rId14"/>
    <p:sldId id="364" r:id="rId15"/>
    <p:sldId id="344" r:id="rId16"/>
    <p:sldId id="362" r:id="rId17"/>
    <p:sldId id="343" r:id="rId18"/>
    <p:sldId id="363" r:id="rId19"/>
    <p:sldId id="366" r:id="rId20"/>
    <p:sldId id="348" r:id="rId21"/>
    <p:sldId id="349" r:id="rId22"/>
    <p:sldId id="350" r:id="rId23"/>
    <p:sldId id="351" r:id="rId24"/>
    <p:sldId id="371" r:id="rId25"/>
    <p:sldId id="372" r:id="rId26"/>
    <p:sldId id="373" r:id="rId27"/>
    <p:sldId id="369" r:id="rId28"/>
    <p:sldId id="377" r:id="rId29"/>
    <p:sldId id="370" r:id="rId30"/>
    <p:sldId id="368" r:id="rId31"/>
    <p:sldId id="355" r:id="rId32"/>
    <p:sldId id="367" r:id="rId3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AD8"/>
    <a:srgbClr val="FF85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2BBFAD-BB78-C5FD-4C4A-62CE0F7EE2D6}" v="6" dt="2020-08-30T08:09:43.74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49"/>
    <p:restoredTop sz="94663"/>
  </p:normalViewPr>
  <p:slideViewPr>
    <p:cSldViewPr snapToGrid="0" snapToObjects="1">
      <p:cViewPr varScale="1">
        <p:scale>
          <a:sx n="121" d="100"/>
          <a:sy n="121" d="100"/>
        </p:scale>
        <p:origin x="19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m Van Ranst" userId="S::wimvanranst@ksas.be::73ae1400-e126-4e5c-88b0-5424f20aa6db" providerId="AD" clId="Web-{E02BBFAD-BB78-C5FD-4C4A-62CE0F7EE2D6}"/>
    <pc:docChg chg="modSld">
      <pc:chgData name="Wim Van Ranst" userId="S::wimvanranst@ksas.be::73ae1400-e126-4e5c-88b0-5424f20aa6db" providerId="AD" clId="Web-{E02BBFAD-BB78-C5FD-4C4A-62CE0F7EE2D6}" dt="2020-08-30T08:09:43.727" v="5" actId="1076"/>
      <pc:docMkLst>
        <pc:docMk/>
      </pc:docMkLst>
      <pc:sldChg chg="addSp delSp modSp">
        <pc:chgData name="Wim Van Ranst" userId="S::wimvanranst@ksas.be::73ae1400-e126-4e5c-88b0-5424f20aa6db" providerId="AD" clId="Web-{E02BBFAD-BB78-C5FD-4C4A-62CE0F7EE2D6}" dt="2020-08-30T08:09:43.727" v="5" actId="1076"/>
        <pc:sldMkLst>
          <pc:docMk/>
          <pc:sldMk cId="774301581" sldId="339"/>
        </pc:sldMkLst>
        <pc:picChg chg="add del mod">
          <ac:chgData name="Wim Van Ranst" userId="S::wimvanranst@ksas.be::73ae1400-e126-4e5c-88b0-5424f20aa6db" providerId="AD" clId="Web-{E02BBFAD-BB78-C5FD-4C4A-62CE0F7EE2D6}" dt="2020-08-30T08:09:43.727" v="5" actId="1076"/>
          <ac:picMkLst>
            <pc:docMk/>
            <pc:sldMk cId="774301581" sldId="339"/>
            <ac:picMk id="4" creationId="{CE9CF4E7-5F94-284A-8D28-331ECAF003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957F43-9D05-994A-AEFC-16DDBED4AD82}" type="datetimeFigureOut">
              <a:rPr lang="nl-BE" smtClean="0"/>
              <a:t>30/08/2020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0110E-FE49-134D-B144-1A63AA887498}" type="slidenum">
              <a:rPr lang="nl-BE" smtClean="0"/>
              <a:t>‹#›</a:t>
            </a:fld>
            <a:endParaRPr lang="nl-BE"/>
          </a:p>
        </p:txBody>
      </p:sp>
    </p:spTree>
    <p:extLst>
      <p:ext uri="{BB962C8B-B14F-4D97-AF65-F5344CB8AC3E}">
        <p14:creationId xmlns:p14="http://schemas.microsoft.com/office/powerpoint/2010/main" val="222828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94666-402D-6741-A751-94274EC9F8C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748F4E82-B9F4-604B-BD82-3C1FC7FA5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C7E41E1D-2E29-584E-BBFB-F68B5C29F6F9}"/>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5" name="Tijdelijke aanduiding voor voettekst 4">
            <a:extLst>
              <a:ext uri="{FF2B5EF4-FFF2-40B4-BE49-F238E27FC236}">
                <a16:creationId xmlns:a16="http://schemas.microsoft.com/office/drawing/2014/main" id="{7116BD93-95E2-9243-BF7A-C3B98984DB8D}"/>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0F88C57-F349-3F4B-9B63-91D03422AE1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1889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21922-BCAD-4042-A701-DE6F7538F72D}"/>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5249052-88F4-DD40-985B-EF77B2F7297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6638305-5B1F-1C49-A503-FF55F48C41C9}"/>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5" name="Tijdelijke aanduiding voor voettekst 4">
            <a:extLst>
              <a:ext uri="{FF2B5EF4-FFF2-40B4-BE49-F238E27FC236}">
                <a16:creationId xmlns:a16="http://schemas.microsoft.com/office/drawing/2014/main" id="{D8879070-26A5-2B43-808A-DABBC56A2BD4}"/>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599F9604-783C-5340-AB7D-D6001AAB55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8158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5E5F79C-DA8F-0642-9933-FC7154554738}"/>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A3FEFEB-7C37-B84B-A738-DD995620D8D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E548ABD-CF19-2042-8E5B-CF10F9267752}"/>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5" name="Tijdelijke aanduiding voor voettekst 4">
            <a:extLst>
              <a:ext uri="{FF2B5EF4-FFF2-40B4-BE49-F238E27FC236}">
                <a16:creationId xmlns:a16="http://schemas.microsoft.com/office/drawing/2014/main" id="{FB194E22-74BD-B449-A851-7CCB6FF1953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279F88B4-E346-8647-A744-F14C19172E2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8918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D6624-C76A-AF44-9D23-7F669123C04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93806F4-4C47-FE47-8AC7-D8A72C03E25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6839694-4EF6-2141-BFD9-D916E0D7F9C0}"/>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5" name="Tijdelijke aanduiding voor voettekst 4">
            <a:extLst>
              <a:ext uri="{FF2B5EF4-FFF2-40B4-BE49-F238E27FC236}">
                <a16:creationId xmlns:a16="http://schemas.microsoft.com/office/drawing/2014/main" id="{E7C88A0A-B41E-2D4D-A682-6CE91D5F2FCB}"/>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603196F1-0C31-5242-B662-0C9E08A7B9F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62609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F1AF2-1395-3744-8906-39AA027AC57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0C5FEAD-8FF1-6346-9DC2-CEE4B75318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144175F-0FF7-5D45-B51E-4413632044AC}"/>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5" name="Tijdelijke aanduiding voor voettekst 4">
            <a:extLst>
              <a:ext uri="{FF2B5EF4-FFF2-40B4-BE49-F238E27FC236}">
                <a16:creationId xmlns:a16="http://schemas.microsoft.com/office/drawing/2014/main" id="{C25D4FF9-8F9B-4B48-86BC-449E5BEF8085}"/>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FBFCB9E5-65FC-7C42-81FA-1F1A70C7E06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3129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CB2B82-2D90-7540-BBD4-31F1B6D188D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F4F6A8A-7BD8-B441-9D18-D3DF7DFF731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FC3E0AB-86F7-3E49-9558-B0CEA6D13A8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9E5FDB92-DE7F-5F46-A6BE-FA8DB198505C}"/>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6" name="Tijdelijke aanduiding voor voettekst 5">
            <a:extLst>
              <a:ext uri="{FF2B5EF4-FFF2-40B4-BE49-F238E27FC236}">
                <a16:creationId xmlns:a16="http://schemas.microsoft.com/office/drawing/2014/main" id="{473FBEEF-094D-C44F-B1BE-860BD03F7601}"/>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D3A18D75-9945-7942-8C55-B16575445EC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39453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A6EA9-A6A0-A646-8E2C-D71372373679}"/>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C1BC607-B0D0-5047-ADE3-09455E7D3D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ED82B87-0675-BD43-898F-47E48CB5A84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4E8AEBAA-6D96-9145-85BC-21BAAB0A97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195799E-0330-FF41-A785-40D892626D7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3BBDE4D9-0862-F74E-B88D-2CA219116C86}"/>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8" name="Tijdelijke aanduiding voor voettekst 7">
            <a:extLst>
              <a:ext uri="{FF2B5EF4-FFF2-40B4-BE49-F238E27FC236}">
                <a16:creationId xmlns:a16="http://schemas.microsoft.com/office/drawing/2014/main" id="{24F7EB9C-CB04-6D47-8A79-0AF945DABFFF}"/>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B1B6ED05-243B-554C-8F79-7977A0C093B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66319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7C1CA-44C9-5346-8C7D-7F4D4BC31023}"/>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B41078B-C839-B84C-9691-444C7AFAC1C9}"/>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4" name="Tijdelijke aanduiding voor voettekst 3">
            <a:extLst>
              <a:ext uri="{FF2B5EF4-FFF2-40B4-BE49-F238E27FC236}">
                <a16:creationId xmlns:a16="http://schemas.microsoft.com/office/drawing/2014/main" id="{76AD5C6C-86F1-9F4E-9AEA-CFA96781AF33}"/>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3CBA4ECA-03F0-F44F-A3F2-528F75C2035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5940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8F040CC-B03A-A34A-9C98-0675B2CEC1E2}"/>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3" name="Tijdelijke aanduiding voor voettekst 2">
            <a:extLst>
              <a:ext uri="{FF2B5EF4-FFF2-40B4-BE49-F238E27FC236}">
                <a16:creationId xmlns:a16="http://schemas.microsoft.com/office/drawing/2014/main" id="{A0619AC2-DB69-5340-B169-E1218AE8520D}"/>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6BC753D8-6F76-5444-9A7C-6B0F34D5052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9944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6D825-5CC7-9A42-BAA0-D7D5DFE5521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CAAC000-42B8-4444-85FF-CE70869958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B3E113D7-9070-AF42-BE24-9C5BD1D1E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C739497-438F-A648-94CB-2591F8A405D5}"/>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6" name="Tijdelijke aanduiding voor voettekst 5">
            <a:extLst>
              <a:ext uri="{FF2B5EF4-FFF2-40B4-BE49-F238E27FC236}">
                <a16:creationId xmlns:a16="http://schemas.microsoft.com/office/drawing/2014/main" id="{301701EF-540B-C844-9108-18801A2DBA6A}"/>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851C6C9D-443B-F547-A6ED-B05B61095C2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2966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0566A-AB31-4B4A-9C8F-398571F226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B56BAAD6-8FDF-E840-B1F4-0DC59C3F5E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DC099462-BF97-F843-BDC7-B55D49525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DCE4AA3-30D5-1A44-BF5F-8C6CA09193B6}"/>
              </a:ext>
            </a:extLst>
          </p:cNvPr>
          <p:cNvSpPr>
            <a:spLocks noGrp="1"/>
          </p:cNvSpPr>
          <p:nvPr>
            <p:ph type="dt" sz="half" idx="10"/>
          </p:nvPr>
        </p:nvSpPr>
        <p:spPr/>
        <p:txBody>
          <a:bodyPr/>
          <a:lstStyle/>
          <a:p>
            <a:fld id="{ED291B17-9318-49DB-B28B-6E5994AE9581}" type="datetime1">
              <a:rPr lang="en-US" smtClean="0"/>
              <a:t>8/30/2020</a:t>
            </a:fld>
            <a:endParaRPr lang="en-US" dirty="0"/>
          </a:p>
        </p:txBody>
      </p:sp>
      <p:sp>
        <p:nvSpPr>
          <p:cNvPr id="6" name="Tijdelijke aanduiding voor voettekst 5">
            <a:extLst>
              <a:ext uri="{FF2B5EF4-FFF2-40B4-BE49-F238E27FC236}">
                <a16:creationId xmlns:a16="http://schemas.microsoft.com/office/drawing/2014/main" id="{20C17F36-F5D7-BC4B-A175-69AD91838BDD}"/>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AB1DA1C7-1DAA-314A-9FED-0C196DDAB96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590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6E1E54F-BDAA-2743-A4A2-A4C997341B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DFDA433-C440-1E4E-BE05-1B19B7433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869C80C-CB1E-384E-A157-7D4ECE6322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8/30/2020</a:t>
            </a:fld>
            <a:endParaRPr lang="en-US" dirty="0"/>
          </a:p>
        </p:txBody>
      </p:sp>
      <p:sp>
        <p:nvSpPr>
          <p:cNvPr id="5" name="Tijdelijke aanduiding voor voettekst 4">
            <a:extLst>
              <a:ext uri="{FF2B5EF4-FFF2-40B4-BE49-F238E27FC236}">
                <a16:creationId xmlns:a16="http://schemas.microsoft.com/office/drawing/2014/main" id="{A0996700-253F-B34B-B40A-815345513A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E3E32109-8F3B-6C45-8530-68B30E64B0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27823219"/>
      </p:ext>
    </p:extLst>
  </p:cSld>
  <p:clrMap bg1="lt1" tx1="dk1" bg2="lt2" tx2="dk2" accent1="accent1" accent2="accent2" accent3="accent3" accent4="accent4" accent5="accent5" accent6="accent6" hlink="hlink" folHlink="folHlink"/>
  <p:sldLayoutIdLst>
    <p:sldLayoutId id="2147485325" r:id="rId1"/>
    <p:sldLayoutId id="2147485326" r:id="rId2"/>
    <p:sldLayoutId id="2147485327" r:id="rId3"/>
    <p:sldLayoutId id="2147485328" r:id="rId4"/>
    <p:sldLayoutId id="2147485329" r:id="rId5"/>
    <p:sldLayoutId id="2147485330" r:id="rId6"/>
    <p:sldLayoutId id="2147485331" r:id="rId7"/>
    <p:sldLayoutId id="2147485332" r:id="rId8"/>
    <p:sldLayoutId id="2147485333" r:id="rId9"/>
    <p:sldLayoutId id="2147485334" r:id="rId10"/>
    <p:sldLayoutId id="214748533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7.xml"/><Relationship Id="rId4" Type="http://schemas.openxmlformats.org/officeDocument/2006/relationships/image" Target="../media/image45.tiff"/></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6.jp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94D3E4E-1132-48FF-9ACC-2C6003CCA404}"/>
              </a:ext>
            </a:extLst>
          </p:cNvPr>
          <p:cNvSpPr>
            <a:spLocks noGrp="1"/>
          </p:cNvSpPr>
          <p:nvPr>
            <p:ph type="title"/>
          </p:nvPr>
        </p:nvSpPr>
        <p:spPr>
          <a:xfrm>
            <a:off x="221381" y="4140833"/>
            <a:ext cx="5137266" cy="1600200"/>
          </a:xfrm>
        </p:spPr>
        <p:txBody>
          <a:bodyPr/>
          <a:lstStyle/>
          <a:p>
            <a:pPr algn="ctr"/>
            <a:r>
              <a:rPr lang="en-US" dirty="0" err="1">
                <a:solidFill>
                  <a:srgbClr val="FF0000"/>
                </a:solidFill>
                <a:latin typeface="SantElia Script Bold DEMO" panose="03010800040707000504" pitchFamily="66" charset="0"/>
              </a:rPr>
              <a:t>Personeelsvergadering</a:t>
            </a:r>
            <a:br>
              <a:rPr lang="en-US" dirty="0">
                <a:latin typeface="SantElia Script Bold DEMO" panose="03010800040707000504" pitchFamily="66" charset="0"/>
              </a:rPr>
            </a:br>
            <a:r>
              <a:rPr lang="en-US" dirty="0" err="1">
                <a:solidFill>
                  <a:srgbClr val="00B0F0"/>
                </a:solidFill>
                <a:latin typeface="SantElia Script Bold DEMO" panose="03010800040707000504" pitchFamily="66" charset="0"/>
              </a:rPr>
              <a:t>augustus</a:t>
            </a:r>
            <a:r>
              <a:rPr lang="en-US" dirty="0">
                <a:solidFill>
                  <a:srgbClr val="00B0F0"/>
                </a:solidFill>
                <a:latin typeface="SantElia Script Bold DEMO" panose="03010800040707000504" pitchFamily="66" charset="0"/>
              </a:rPr>
              <a:t> 2020</a:t>
            </a:r>
          </a:p>
        </p:txBody>
      </p:sp>
      <p:pic>
        <p:nvPicPr>
          <p:cNvPr id="4" name="Afbeelding 3" descr="Afbeelding met voedsel&#10;&#10;Automatisch gegenereerde beschrijving">
            <a:extLst>
              <a:ext uri="{FF2B5EF4-FFF2-40B4-BE49-F238E27FC236}">
                <a16:creationId xmlns:a16="http://schemas.microsoft.com/office/drawing/2014/main" id="{CE9CF4E7-5F94-284A-8D28-331ECAF0037B}"/>
              </a:ext>
            </a:extLst>
          </p:cNvPr>
          <p:cNvPicPr>
            <a:picLocks noChangeAspect="1"/>
          </p:cNvPicPr>
          <p:nvPr/>
        </p:nvPicPr>
        <p:blipFill>
          <a:blip r:embed="rId2"/>
          <a:stretch>
            <a:fillRect/>
          </a:stretch>
        </p:blipFill>
        <p:spPr>
          <a:xfrm>
            <a:off x="7197992" y="1330424"/>
            <a:ext cx="3190804" cy="4873625"/>
          </a:xfrm>
          <a:prstGeom prst="rect">
            <a:avLst/>
          </a:prstGeom>
          <a:noFill/>
        </p:spPr>
      </p:pic>
      <p:sp>
        <p:nvSpPr>
          <p:cNvPr id="7" name="Tekstvak 6">
            <a:extLst>
              <a:ext uri="{FF2B5EF4-FFF2-40B4-BE49-F238E27FC236}">
                <a16:creationId xmlns:a16="http://schemas.microsoft.com/office/drawing/2014/main" id="{59449040-9549-8149-82CF-327331CBCFA4}"/>
              </a:ext>
            </a:extLst>
          </p:cNvPr>
          <p:cNvSpPr txBox="1"/>
          <p:nvPr/>
        </p:nvSpPr>
        <p:spPr>
          <a:xfrm>
            <a:off x="6522500" y="2855246"/>
            <a:ext cx="1172565" cy="769441"/>
          </a:xfrm>
          <a:prstGeom prst="rect">
            <a:avLst/>
          </a:prstGeom>
          <a:noFill/>
        </p:spPr>
        <p:txBody>
          <a:bodyPr wrap="none" rtlCol="0">
            <a:spAutoFit/>
          </a:bodyPr>
          <a:lstStyle/>
          <a:p>
            <a:r>
              <a:rPr lang="nl-BE" sz="4400" dirty="0">
                <a:solidFill>
                  <a:srgbClr val="00B0F0"/>
                </a:solidFill>
                <a:latin typeface="Inside Out" panose="02000500000000000000" pitchFamily="2" charset="0"/>
              </a:rPr>
              <a:t>Veer</a:t>
            </a:r>
          </a:p>
        </p:txBody>
      </p:sp>
      <p:sp>
        <p:nvSpPr>
          <p:cNvPr id="8" name="Tekstvak 7">
            <a:extLst>
              <a:ext uri="{FF2B5EF4-FFF2-40B4-BE49-F238E27FC236}">
                <a16:creationId xmlns:a16="http://schemas.microsoft.com/office/drawing/2014/main" id="{C4A307C5-3681-5F4C-A6F6-4660D5591F1E}"/>
              </a:ext>
            </a:extLst>
          </p:cNvPr>
          <p:cNvSpPr txBox="1"/>
          <p:nvPr/>
        </p:nvSpPr>
        <p:spPr>
          <a:xfrm>
            <a:off x="9988288" y="4670223"/>
            <a:ext cx="1699504" cy="769441"/>
          </a:xfrm>
          <a:prstGeom prst="rect">
            <a:avLst/>
          </a:prstGeom>
          <a:noFill/>
        </p:spPr>
        <p:txBody>
          <a:bodyPr wrap="none" rtlCol="0">
            <a:spAutoFit/>
          </a:bodyPr>
          <a:lstStyle/>
          <a:p>
            <a:r>
              <a:rPr lang="nl-BE" sz="4400" dirty="0">
                <a:solidFill>
                  <a:srgbClr val="92D050"/>
                </a:solidFill>
                <a:latin typeface="Inside Out" panose="02000500000000000000" pitchFamily="2" charset="0"/>
              </a:rPr>
              <a:t>kracht</a:t>
            </a:r>
          </a:p>
        </p:txBody>
      </p:sp>
      <p:sp>
        <p:nvSpPr>
          <p:cNvPr id="10" name="Tekstvak 9">
            <a:extLst>
              <a:ext uri="{FF2B5EF4-FFF2-40B4-BE49-F238E27FC236}">
                <a16:creationId xmlns:a16="http://schemas.microsoft.com/office/drawing/2014/main" id="{76A86683-515C-4341-8E38-5981D805227A}"/>
              </a:ext>
            </a:extLst>
          </p:cNvPr>
          <p:cNvSpPr txBox="1"/>
          <p:nvPr/>
        </p:nvSpPr>
        <p:spPr>
          <a:xfrm>
            <a:off x="7580449" y="477461"/>
            <a:ext cx="2407839" cy="707886"/>
          </a:xfrm>
          <a:prstGeom prst="rect">
            <a:avLst/>
          </a:prstGeom>
          <a:noFill/>
        </p:spPr>
        <p:txBody>
          <a:bodyPr wrap="none" rtlCol="0">
            <a:spAutoFit/>
          </a:bodyPr>
          <a:lstStyle/>
          <a:p>
            <a:r>
              <a:rPr lang="nl-BE" sz="4000" dirty="0">
                <a:solidFill>
                  <a:srgbClr val="FF0000"/>
                </a:solidFill>
                <a:latin typeface="Always In My Heart" panose="02000603000000000000" pitchFamily="2" charset="0"/>
                <a:ea typeface="Always In My Heart" panose="02000603000000000000" pitchFamily="2" charset="0"/>
              </a:rPr>
              <a:t>We gaan voor</a:t>
            </a:r>
          </a:p>
        </p:txBody>
      </p:sp>
    </p:spTree>
    <p:extLst>
      <p:ext uri="{BB962C8B-B14F-4D97-AF65-F5344CB8AC3E}">
        <p14:creationId xmlns:p14="http://schemas.microsoft.com/office/powerpoint/2010/main" val="774301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6" name="Tekstvak 5">
            <a:extLst>
              <a:ext uri="{FF2B5EF4-FFF2-40B4-BE49-F238E27FC236}">
                <a16:creationId xmlns:a16="http://schemas.microsoft.com/office/drawing/2014/main" id="{7275C3E3-C9B3-8E4F-9483-3C5F8A56C5AB}"/>
              </a:ext>
            </a:extLst>
          </p:cNvPr>
          <p:cNvSpPr txBox="1"/>
          <p:nvPr/>
        </p:nvSpPr>
        <p:spPr>
          <a:xfrm>
            <a:off x="4525570" y="629101"/>
            <a:ext cx="3140860"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Taakverdeling</a:t>
            </a:r>
          </a:p>
        </p:txBody>
      </p:sp>
      <p:sp>
        <p:nvSpPr>
          <p:cNvPr id="7" name="Tekstvak 6">
            <a:extLst>
              <a:ext uri="{FF2B5EF4-FFF2-40B4-BE49-F238E27FC236}">
                <a16:creationId xmlns:a16="http://schemas.microsoft.com/office/drawing/2014/main" id="{8F93B2C9-A5DA-2F44-991F-D9D64E056F4F}"/>
              </a:ext>
            </a:extLst>
          </p:cNvPr>
          <p:cNvSpPr txBox="1"/>
          <p:nvPr/>
        </p:nvSpPr>
        <p:spPr>
          <a:xfrm>
            <a:off x="880928" y="1275432"/>
            <a:ext cx="2828018"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Vijfde leerjaar</a:t>
            </a:r>
          </a:p>
        </p:txBody>
      </p:sp>
      <p:sp>
        <p:nvSpPr>
          <p:cNvPr id="8" name="Tekstvak 7">
            <a:extLst>
              <a:ext uri="{FF2B5EF4-FFF2-40B4-BE49-F238E27FC236}">
                <a16:creationId xmlns:a16="http://schemas.microsoft.com/office/drawing/2014/main" id="{AB4F5D8C-6297-BA4A-BC21-2C3218399C81}"/>
              </a:ext>
            </a:extLst>
          </p:cNvPr>
          <p:cNvSpPr txBox="1"/>
          <p:nvPr/>
        </p:nvSpPr>
        <p:spPr>
          <a:xfrm>
            <a:off x="7666430" y="1275432"/>
            <a:ext cx="2896947"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Zesde leerjaar</a:t>
            </a:r>
          </a:p>
        </p:txBody>
      </p:sp>
      <p:sp>
        <p:nvSpPr>
          <p:cNvPr id="12" name="Tekstvak 11">
            <a:extLst>
              <a:ext uri="{FF2B5EF4-FFF2-40B4-BE49-F238E27FC236}">
                <a16:creationId xmlns:a16="http://schemas.microsoft.com/office/drawing/2014/main" id="{CC66FDE5-CC5E-494A-BBFB-960E11797763}"/>
              </a:ext>
            </a:extLst>
          </p:cNvPr>
          <p:cNvSpPr txBox="1"/>
          <p:nvPr/>
        </p:nvSpPr>
        <p:spPr>
          <a:xfrm>
            <a:off x="880928" y="3794768"/>
            <a:ext cx="2027927"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Beweging</a:t>
            </a:r>
          </a:p>
        </p:txBody>
      </p:sp>
      <p:sp>
        <p:nvSpPr>
          <p:cNvPr id="13" name="Tekstvak 12">
            <a:extLst>
              <a:ext uri="{FF2B5EF4-FFF2-40B4-BE49-F238E27FC236}">
                <a16:creationId xmlns:a16="http://schemas.microsoft.com/office/drawing/2014/main" id="{DB6F3E15-5D76-6D4D-B54D-1FDD96630019}"/>
              </a:ext>
            </a:extLst>
          </p:cNvPr>
          <p:cNvSpPr txBox="1"/>
          <p:nvPr/>
        </p:nvSpPr>
        <p:spPr>
          <a:xfrm>
            <a:off x="8586970" y="3794767"/>
            <a:ext cx="1055866"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Zorg</a:t>
            </a:r>
          </a:p>
        </p:txBody>
      </p:sp>
      <p:sp>
        <p:nvSpPr>
          <p:cNvPr id="14" name="Tekstvak 13">
            <a:extLst>
              <a:ext uri="{FF2B5EF4-FFF2-40B4-BE49-F238E27FC236}">
                <a16:creationId xmlns:a16="http://schemas.microsoft.com/office/drawing/2014/main" id="{C1652B28-DE7B-6C41-99FD-C14A77BEE300}"/>
              </a:ext>
            </a:extLst>
          </p:cNvPr>
          <p:cNvSpPr txBox="1"/>
          <p:nvPr/>
        </p:nvSpPr>
        <p:spPr>
          <a:xfrm>
            <a:off x="713091" y="2040442"/>
            <a:ext cx="1390124"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Katrien</a:t>
            </a:r>
          </a:p>
        </p:txBody>
      </p:sp>
      <p:sp>
        <p:nvSpPr>
          <p:cNvPr id="15" name="Tekstvak 14">
            <a:extLst>
              <a:ext uri="{FF2B5EF4-FFF2-40B4-BE49-F238E27FC236}">
                <a16:creationId xmlns:a16="http://schemas.microsoft.com/office/drawing/2014/main" id="{612819D1-6BCC-954E-A29C-8F67B2916C3F}"/>
              </a:ext>
            </a:extLst>
          </p:cNvPr>
          <p:cNvSpPr txBox="1"/>
          <p:nvPr/>
        </p:nvSpPr>
        <p:spPr>
          <a:xfrm>
            <a:off x="2680599" y="2066295"/>
            <a:ext cx="941283"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Irina</a:t>
            </a:r>
          </a:p>
        </p:txBody>
      </p:sp>
      <p:sp>
        <p:nvSpPr>
          <p:cNvPr id="16" name="Tekstvak 15">
            <a:extLst>
              <a:ext uri="{FF2B5EF4-FFF2-40B4-BE49-F238E27FC236}">
                <a16:creationId xmlns:a16="http://schemas.microsoft.com/office/drawing/2014/main" id="{9B3C3FD2-47FE-534F-A870-E5526E545045}"/>
              </a:ext>
            </a:extLst>
          </p:cNvPr>
          <p:cNvSpPr txBox="1"/>
          <p:nvPr/>
        </p:nvSpPr>
        <p:spPr>
          <a:xfrm>
            <a:off x="1069216" y="3063232"/>
            <a:ext cx="1013419"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Sofie</a:t>
            </a:r>
          </a:p>
        </p:txBody>
      </p:sp>
      <p:sp>
        <p:nvSpPr>
          <p:cNvPr id="17" name="Tekstvak 16">
            <a:extLst>
              <a:ext uri="{FF2B5EF4-FFF2-40B4-BE49-F238E27FC236}">
                <a16:creationId xmlns:a16="http://schemas.microsoft.com/office/drawing/2014/main" id="{FEB45A81-9E28-3D40-B928-CE4726F56AC2}"/>
              </a:ext>
            </a:extLst>
          </p:cNvPr>
          <p:cNvSpPr txBox="1"/>
          <p:nvPr/>
        </p:nvSpPr>
        <p:spPr>
          <a:xfrm>
            <a:off x="7369629" y="2040442"/>
            <a:ext cx="1424621"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Werner</a:t>
            </a:r>
          </a:p>
        </p:txBody>
      </p:sp>
      <p:sp>
        <p:nvSpPr>
          <p:cNvPr id="18" name="Tekstvak 17">
            <a:extLst>
              <a:ext uri="{FF2B5EF4-FFF2-40B4-BE49-F238E27FC236}">
                <a16:creationId xmlns:a16="http://schemas.microsoft.com/office/drawing/2014/main" id="{EE0F30A5-A19C-EC4F-8062-005803906139}"/>
              </a:ext>
            </a:extLst>
          </p:cNvPr>
          <p:cNvSpPr txBox="1"/>
          <p:nvPr/>
        </p:nvSpPr>
        <p:spPr>
          <a:xfrm>
            <a:off x="9598709" y="2306483"/>
            <a:ext cx="1462260"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Isabelle</a:t>
            </a:r>
          </a:p>
        </p:txBody>
      </p:sp>
      <p:sp>
        <p:nvSpPr>
          <p:cNvPr id="19" name="Tekstvak 18">
            <a:extLst>
              <a:ext uri="{FF2B5EF4-FFF2-40B4-BE49-F238E27FC236}">
                <a16:creationId xmlns:a16="http://schemas.microsoft.com/office/drawing/2014/main" id="{830BDC2F-1AA0-2149-AF9B-70CCEA568108}"/>
              </a:ext>
            </a:extLst>
          </p:cNvPr>
          <p:cNvSpPr txBox="1"/>
          <p:nvPr/>
        </p:nvSpPr>
        <p:spPr>
          <a:xfrm>
            <a:off x="8415479" y="3007723"/>
            <a:ext cx="1351652"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Larissa</a:t>
            </a:r>
          </a:p>
        </p:txBody>
      </p:sp>
      <p:sp>
        <p:nvSpPr>
          <p:cNvPr id="21" name="Tekstvak 20">
            <a:extLst>
              <a:ext uri="{FF2B5EF4-FFF2-40B4-BE49-F238E27FC236}">
                <a16:creationId xmlns:a16="http://schemas.microsoft.com/office/drawing/2014/main" id="{1C546728-F038-6543-B812-08398BDF4FC7}"/>
              </a:ext>
            </a:extLst>
          </p:cNvPr>
          <p:cNvSpPr txBox="1"/>
          <p:nvPr/>
        </p:nvSpPr>
        <p:spPr>
          <a:xfrm>
            <a:off x="2294937" y="4654327"/>
            <a:ext cx="908197"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Tom</a:t>
            </a:r>
          </a:p>
        </p:txBody>
      </p:sp>
      <p:sp>
        <p:nvSpPr>
          <p:cNvPr id="22" name="Tekstvak 21">
            <a:extLst>
              <a:ext uri="{FF2B5EF4-FFF2-40B4-BE49-F238E27FC236}">
                <a16:creationId xmlns:a16="http://schemas.microsoft.com/office/drawing/2014/main" id="{3F05DE65-5B4C-0C4D-BE28-BB26F7685718}"/>
              </a:ext>
            </a:extLst>
          </p:cNvPr>
          <p:cNvSpPr txBox="1"/>
          <p:nvPr/>
        </p:nvSpPr>
        <p:spPr>
          <a:xfrm>
            <a:off x="1444017" y="5314939"/>
            <a:ext cx="1259512"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Jeroen</a:t>
            </a:r>
          </a:p>
        </p:txBody>
      </p:sp>
      <p:sp>
        <p:nvSpPr>
          <p:cNvPr id="23" name="Tekstvak 22">
            <a:extLst>
              <a:ext uri="{FF2B5EF4-FFF2-40B4-BE49-F238E27FC236}">
                <a16:creationId xmlns:a16="http://schemas.microsoft.com/office/drawing/2014/main" id="{5C102C1B-AB06-8347-AAF9-C4D676A0F93D}"/>
              </a:ext>
            </a:extLst>
          </p:cNvPr>
          <p:cNvSpPr txBox="1"/>
          <p:nvPr/>
        </p:nvSpPr>
        <p:spPr>
          <a:xfrm>
            <a:off x="6990350" y="4404351"/>
            <a:ext cx="1601721"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Ann Bet.</a:t>
            </a:r>
          </a:p>
        </p:txBody>
      </p:sp>
      <p:sp>
        <p:nvSpPr>
          <p:cNvPr id="25" name="Tekstvak 24">
            <a:extLst>
              <a:ext uri="{FF2B5EF4-FFF2-40B4-BE49-F238E27FC236}">
                <a16:creationId xmlns:a16="http://schemas.microsoft.com/office/drawing/2014/main" id="{A6577771-147F-B74E-87D6-56095553E292}"/>
              </a:ext>
            </a:extLst>
          </p:cNvPr>
          <p:cNvSpPr txBox="1"/>
          <p:nvPr/>
        </p:nvSpPr>
        <p:spPr>
          <a:xfrm>
            <a:off x="7389761" y="5416769"/>
            <a:ext cx="957313"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Gina</a:t>
            </a:r>
          </a:p>
        </p:txBody>
      </p:sp>
      <p:sp>
        <p:nvSpPr>
          <p:cNvPr id="26" name="Tekstvak 25">
            <a:extLst>
              <a:ext uri="{FF2B5EF4-FFF2-40B4-BE49-F238E27FC236}">
                <a16:creationId xmlns:a16="http://schemas.microsoft.com/office/drawing/2014/main" id="{01C460B3-31DA-AD47-8BB8-19F2592F4A5F}"/>
              </a:ext>
            </a:extLst>
          </p:cNvPr>
          <p:cNvSpPr txBox="1"/>
          <p:nvPr/>
        </p:nvSpPr>
        <p:spPr>
          <a:xfrm>
            <a:off x="9822020" y="4392717"/>
            <a:ext cx="1233030"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Kristel</a:t>
            </a:r>
          </a:p>
        </p:txBody>
      </p:sp>
      <p:sp>
        <p:nvSpPr>
          <p:cNvPr id="27" name="Tekstvak 26">
            <a:extLst>
              <a:ext uri="{FF2B5EF4-FFF2-40B4-BE49-F238E27FC236}">
                <a16:creationId xmlns:a16="http://schemas.microsoft.com/office/drawing/2014/main" id="{4291B4D5-030A-9A42-AC4A-05B91F7BD489}"/>
              </a:ext>
            </a:extLst>
          </p:cNvPr>
          <p:cNvSpPr txBox="1"/>
          <p:nvPr/>
        </p:nvSpPr>
        <p:spPr>
          <a:xfrm>
            <a:off x="10056667" y="5301687"/>
            <a:ext cx="1386918"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Lutgart</a:t>
            </a:r>
          </a:p>
        </p:txBody>
      </p:sp>
      <p:sp>
        <p:nvSpPr>
          <p:cNvPr id="28" name="Tekstvak 27">
            <a:extLst>
              <a:ext uri="{FF2B5EF4-FFF2-40B4-BE49-F238E27FC236}">
                <a16:creationId xmlns:a16="http://schemas.microsoft.com/office/drawing/2014/main" id="{2331E014-975C-CE45-9405-792C265D5C89}"/>
              </a:ext>
            </a:extLst>
          </p:cNvPr>
          <p:cNvSpPr txBox="1"/>
          <p:nvPr/>
        </p:nvSpPr>
        <p:spPr>
          <a:xfrm>
            <a:off x="8704000" y="4935558"/>
            <a:ext cx="1048685"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Carla</a:t>
            </a:r>
          </a:p>
        </p:txBody>
      </p:sp>
      <p:sp>
        <p:nvSpPr>
          <p:cNvPr id="29" name="Tekstvak 28">
            <a:extLst>
              <a:ext uri="{FF2B5EF4-FFF2-40B4-BE49-F238E27FC236}">
                <a16:creationId xmlns:a16="http://schemas.microsoft.com/office/drawing/2014/main" id="{F3EB5810-C681-9B4C-9633-6DA513A049B9}"/>
              </a:ext>
            </a:extLst>
          </p:cNvPr>
          <p:cNvSpPr txBox="1"/>
          <p:nvPr/>
        </p:nvSpPr>
        <p:spPr>
          <a:xfrm>
            <a:off x="2767663" y="3030005"/>
            <a:ext cx="1061509"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Karin</a:t>
            </a:r>
          </a:p>
        </p:txBody>
      </p:sp>
      <p:sp>
        <p:nvSpPr>
          <p:cNvPr id="30" name="Tekstvak 29">
            <a:extLst>
              <a:ext uri="{FF2B5EF4-FFF2-40B4-BE49-F238E27FC236}">
                <a16:creationId xmlns:a16="http://schemas.microsoft.com/office/drawing/2014/main" id="{58C243E4-8472-C344-AF0C-53E5823AF8DE}"/>
              </a:ext>
            </a:extLst>
          </p:cNvPr>
          <p:cNvSpPr txBox="1"/>
          <p:nvPr/>
        </p:nvSpPr>
        <p:spPr>
          <a:xfrm>
            <a:off x="399584" y="4379542"/>
            <a:ext cx="1743362" cy="954107"/>
          </a:xfrm>
          <a:prstGeom prst="rect">
            <a:avLst/>
          </a:prstGeom>
          <a:noFill/>
        </p:spPr>
        <p:txBody>
          <a:bodyPr wrap="none" rtlCol="0">
            <a:spAutoFit/>
          </a:bodyPr>
          <a:lstStyle/>
          <a:p>
            <a:pPr algn="ctr"/>
            <a:r>
              <a:rPr lang="nl-BE" sz="2800" dirty="0"/>
              <a:t>Leila</a:t>
            </a:r>
          </a:p>
          <a:p>
            <a:pPr algn="ctr"/>
            <a:r>
              <a:rPr lang="nl-BE" sz="2800" dirty="0"/>
              <a:t>*Yasemin*</a:t>
            </a:r>
          </a:p>
        </p:txBody>
      </p:sp>
    </p:spTree>
    <p:extLst>
      <p:ext uri="{BB962C8B-B14F-4D97-AF65-F5344CB8AC3E}">
        <p14:creationId xmlns:p14="http://schemas.microsoft.com/office/powerpoint/2010/main" val="3535492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1" grpId="0"/>
      <p:bldP spid="22" grpId="0"/>
      <p:bldP spid="23" grpId="0"/>
      <p:bldP spid="25" grpId="0"/>
      <p:bldP spid="26" grpId="0"/>
      <p:bldP spid="27" grpId="0"/>
      <p:bldP spid="28" grpId="0"/>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7" name="Tekstvak 6">
            <a:extLst>
              <a:ext uri="{FF2B5EF4-FFF2-40B4-BE49-F238E27FC236}">
                <a16:creationId xmlns:a16="http://schemas.microsoft.com/office/drawing/2014/main" id="{88CA29DD-C8A6-2445-A017-F43AC90EC5CE}"/>
              </a:ext>
            </a:extLst>
          </p:cNvPr>
          <p:cNvSpPr txBox="1"/>
          <p:nvPr/>
        </p:nvSpPr>
        <p:spPr>
          <a:xfrm>
            <a:off x="4670528" y="629101"/>
            <a:ext cx="2339102" cy="646331"/>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Klaslijsten</a:t>
            </a:r>
          </a:p>
        </p:txBody>
      </p:sp>
      <p:sp>
        <p:nvSpPr>
          <p:cNvPr id="4" name="Tekstvak 3">
            <a:extLst>
              <a:ext uri="{FF2B5EF4-FFF2-40B4-BE49-F238E27FC236}">
                <a16:creationId xmlns:a16="http://schemas.microsoft.com/office/drawing/2014/main" id="{79CB2FD7-47FE-F249-9ACF-9CD7826ED146}"/>
              </a:ext>
            </a:extLst>
          </p:cNvPr>
          <p:cNvSpPr txBox="1"/>
          <p:nvPr/>
        </p:nvSpPr>
        <p:spPr>
          <a:xfrm>
            <a:off x="534653" y="1176539"/>
            <a:ext cx="2011320" cy="369332"/>
          </a:xfrm>
          <a:prstGeom prst="rect">
            <a:avLst/>
          </a:prstGeom>
          <a:noFill/>
        </p:spPr>
        <p:txBody>
          <a:bodyPr wrap="none" rtlCol="0">
            <a:spAutoFit/>
          </a:bodyPr>
          <a:lstStyle/>
          <a:p>
            <a:r>
              <a:rPr lang="nl-BE" dirty="0"/>
              <a:t>Mailen naar ouders</a:t>
            </a:r>
          </a:p>
        </p:txBody>
      </p:sp>
      <p:sp>
        <p:nvSpPr>
          <p:cNvPr id="12" name="Tekstvak 11">
            <a:extLst>
              <a:ext uri="{FF2B5EF4-FFF2-40B4-BE49-F238E27FC236}">
                <a16:creationId xmlns:a16="http://schemas.microsoft.com/office/drawing/2014/main" id="{4B104C9D-3796-FD45-978C-6B46225DA033}"/>
              </a:ext>
            </a:extLst>
          </p:cNvPr>
          <p:cNvSpPr txBox="1"/>
          <p:nvPr/>
        </p:nvSpPr>
        <p:spPr>
          <a:xfrm>
            <a:off x="2100470" y="1988776"/>
            <a:ext cx="1486304" cy="369332"/>
          </a:xfrm>
          <a:prstGeom prst="rect">
            <a:avLst/>
          </a:prstGeom>
          <a:noFill/>
        </p:spPr>
        <p:txBody>
          <a:bodyPr wrap="none" rtlCol="0">
            <a:spAutoFit/>
          </a:bodyPr>
          <a:lstStyle/>
          <a:p>
            <a:r>
              <a:rPr lang="nl-BE" dirty="0"/>
              <a:t>Inleiding Wim</a:t>
            </a:r>
          </a:p>
        </p:txBody>
      </p:sp>
      <p:sp>
        <p:nvSpPr>
          <p:cNvPr id="5" name="Gebogen pijl 4">
            <a:extLst>
              <a:ext uri="{FF2B5EF4-FFF2-40B4-BE49-F238E27FC236}">
                <a16:creationId xmlns:a16="http://schemas.microsoft.com/office/drawing/2014/main" id="{5F033F1E-16C2-494F-810A-9C440A81DD04}"/>
              </a:ext>
            </a:extLst>
          </p:cNvPr>
          <p:cNvSpPr/>
          <p:nvPr/>
        </p:nvSpPr>
        <p:spPr>
          <a:xfrm rot="10800000" flipH="1">
            <a:off x="1642073" y="1629538"/>
            <a:ext cx="458397" cy="636237"/>
          </a:xfrm>
          <a:prstGeom prst="bentArrow">
            <a:avLst>
              <a:gd name="adj1" fmla="val 7740"/>
              <a:gd name="adj2" fmla="val 17751"/>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4" name="Gebogen pijl 13">
            <a:extLst>
              <a:ext uri="{FF2B5EF4-FFF2-40B4-BE49-F238E27FC236}">
                <a16:creationId xmlns:a16="http://schemas.microsoft.com/office/drawing/2014/main" id="{27922794-0BCE-1042-8195-3B9A5D2BC54E}"/>
              </a:ext>
            </a:extLst>
          </p:cNvPr>
          <p:cNvSpPr/>
          <p:nvPr/>
        </p:nvSpPr>
        <p:spPr>
          <a:xfrm rot="10800000" flipH="1">
            <a:off x="2843622" y="2358108"/>
            <a:ext cx="458397" cy="636237"/>
          </a:xfrm>
          <a:prstGeom prst="bentArrow">
            <a:avLst>
              <a:gd name="adj1" fmla="val 7740"/>
              <a:gd name="adj2" fmla="val 17751"/>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5" name="Tekstvak 14">
            <a:extLst>
              <a:ext uri="{FF2B5EF4-FFF2-40B4-BE49-F238E27FC236}">
                <a16:creationId xmlns:a16="http://schemas.microsoft.com/office/drawing/2014/main" id="{135BBE48-16C9-0A4C-BE2F-EEDD63589E9C}"/>
              </a:ext>
            </a:extLst>
          </p:cNvPr>
          <p:cNvSpPr txBox="1"/>
          <p:nvPr/>
        </p:nvSpPr>
        <p:spPr>
          <a:xfrm>
            <a:off x="3425709" y="2717346"/>
            <a:ext cx="2039148" cy="369332"/>
          </a:xfrm>
          <a:prstGeom prst="rect">
            <a:avLst/>
          </a:prstGeom>
          <a:noFill/>
        </p:spPr>
        <p:txBody>
          <a:bodyPr wrap="none" rtlCol="0">
            <a:spAutoFit/>
          </a:bodyPr>
          <a:lstStyle/>
          <a:p>
            <a:r>
              <a:rPr lang="nl-BE" dirty="0"/>
              <a:t>Welkom in de… klas</a:t>
            </a:r>
          </a:p>
        </p:txBody>
      </p:sp>
      <p:sp>
        <p:nvSpPr>
          <p:cNvPr id="16" name="Gebogen pijl 15">
            <a:extLst>
              <a:ext uri="{FF2B5EF4-FFF2-40B4-BE49-F238E27FC236}">
                <a16:creationId xmlns:a16="http://schemas.microsoft.com/office/drawing/2014/main" id="{94EC1597-4CCF-1E44-92F4-6BE14B0160F9}"/>
              </a:ext>
            </a:extLst>
          </p:cNvPr>
          <p:cNvSpPr/>
          <p:nvPr/>
        </p:nvSpPr>
        <p:spPr>
          <a:xfrm rot="10800000" flipH="1">
            <a:off x="4996056" y="3142057"/>
            <a:ext cx="458397" cy="636237"/>
          </a:xfrm>
          <a:prstGeom prst="bentArrow">
            <a:avLst>
              <a:gd name="adj1" fmla="val 7740"/>
              <a:gd name="adj2" fmla="val 17751"/>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Tekstvak 16">
            <a:extLst>
              <a:ext uri="{FF2B5EF4-FFF2-40B4-BE49-F238E27FC236}">
                <a16:creationId xmlns:a16="http://schemas.microsoft.com/office/drawing/2014/main" id="{3F7AF7A0-08FC-BD47-81FC-14E91A992239}"/>
              </a:ext>
            </a:extLst>
          </p:cNvPr>
          <p:cNvSpPr txBox="1"/>
          <p:nvPr/>
        </p:nvSpPr>
        <p:spPr>
          <a:xfrm>
            <a:off x="5582252" y="3456214"/>
            <a:ext cx="2854756" cy="369332"/>
          </a:xfrm>
          <a:prstGeom prst="rect">
            <a:avLst/>
          </a:prstGeom>
          <a:noFill/>
        </p:spPr>
        <p:txBody>
          <a:bodyPr wrap="none" rtlCol="0">
            <a:spAutoFit/>
          </a:bodyPr>
          <a:lstStyle/>
          <a:p>
            <a:r>
              <a:rPr lang="nl-BE" dirty="0"/>
              <a:t>Filmpje rondleiding in je klas</a:t>
            </a:r>
          </a:p>
        </p:txBody>
      </p:sp>
      <p:sp>
        <p:nvSpPr>
          <p:cNvPr id="6" name="Tekstvak 5">
            <a:extLst>
              <a:ext uri="{FF2B5EF4-FFF2-40B4-BE49-F238E27FC236}">
                <a16:creationId xmlns:a16="http://schemas.microsoft.com/office/drawing/2014/main" id="{41A18699-14BE-084E-8C22-B3A8A86B5BBC}"/>
              </a:ext>
            </a:extLst>
          </p:cNvPr>
          <p:cNvSpPr txBox="1"/>
          <p:nvPr/>
        </p:nvSpPr>
        <p:spPr>
          <a:xfrm>
            <a:off x="6675027" y="1244655"/>
            <a:ext cx="3568285" cy="369332"/>
          </a:xfrm>
          <a:prstGeom prst="rect">
            <a:avLst/>
          </a:prstGeom>
          <a:noFill/>
        </p:spPr>
        <p:txBody>
          <a:bodyPr wrap="none" rtlCol="0">
            <a:spAutoFit/>
          </a:bodyPr>
          <a:lstStyle/>
          <a:p>
            <a:r>
              <a:rPr lang="nl-BE" dirty="0"/>
              <a:t>Vanaf woensdag ten laatste vrijdag</a:t>
            </a:r>
          </a:p>
        </p:txBody>
      </p:sp>
      <p:sp>
        <p:nvSpPr>
          <p:cNvPr id="18" name="Tekstvak 17">
            <a:extLst>
              <a:ext uri="{FF2B5EF4-FFF2-40B4-BE49-F238E27FC236}">
                <a16:creationId xmlns:a16="http://schemas.microsoft.com/office/drawing/2014/main" id="{15969036-C7C3-1344-8260-EDC26E5F2C83}"/>
              </a:ext>
            </a:extLst>
          </p:cNvPr>
          <p:cNvSpPr txBox="1"/>
          <p:nvPr/>
        </p:nvSpPr>
        <p:spPr>
          <a:xfrm>
            <a:off x="1010168" y="4825029"/>
            <a:ext cx="2210733" cy="369332"/>
          </a:xfrm>
          <a:prstGeom prst="rect">
            <a:avLst/>
          </a:prstGeom>
          <a:noFill/>
        </p:spPr>
        <p:txBody>
          <a:bodyPr wrap="none" rtlCol="0">
            <a:spAutoFit/>
          </a:bodyPr>
          <a:lstStyle/>
          <a:p>
            <a:r>
              <a:rPr lang="nl-BE" dirty="0"/>
              <a:t>Ouders in BCC zetten.</a:t>
            </a:r>
          </a:p>
        </p:txBody>
      </p:sp>
      <p:sp>
        <p:nvSpPr>
          <p:cNvPr id="19" name="Tekstvak 18">
            <a:extLst>
              <a:ext uri="{FF2B5EF4-FFF2-40B4-BE49-F238E27FC236}">
                <a16:creationId xmlns:a16="http://schemas.microsoft.com/office/drawing/2014/main" id="{F88E3E39-0F19-0544-862A-43B865331DA6}"/>
              </a:ext>
            </a:extLst>
          </p:cNvPr>
          <p:cNvSpPr txBox="1"/>
          <p:nvPr/>
        </p:nvSpPr>
        <p:spPr>
          <a:xfrm>
            <a:off x="1010168" y="5235995"/>
            <a:ext cx="6044860" cy="369332"/>
          </a:xfrm>
          <a:prstGeom prst="rect">
            <a:avLst/>
          </a:prstGeom>
          <a:noFill/>
        </p:spPr>
        <p:txBody>
          <a:bodyPr wrap="none" rtlCol="0">
            <a:spAutoFit/>
          </a:bodyPr>
          <a:lstStyle/>
          <a:p>
            <a:r>
              <a:rPr lang="nl-BE" dirty="0"/>
              <a:t>Wim &amp; Annelies in mail zetten, zo weten we dat de mail weg is</a:t>
            </a:r>
          </a:p>
        </p:txBody>
      </p:sp>
      <p:sp>
        <p:nvSpPr>
          <p:cNvPr id="20" name="Tekstvak 19">
            <a:extLst>
              <a:ext uri="{FF2B5EF4-FFF2-40B4-BE49-F238E27FC236}">
                <a16:creationId xmlns:a16="http://schemas.microsoft.com/office/drawing/2014/main" id="{14D7255F-B18C-6442-B2B7-110A30653334}"/>
              </a:ext>
            </a:extLst>
          </p:cNvPr>
          <p:cNvSpPr txBox="1"/>
          <p:nvPr/>
        </p:nvSpPr>
        <p:spPr>
          <a:xfrm>
            <a:off x="1010168" y="5633921"/>
            <a:ext cx="1652760" cy="369332"/>
          </a:xfrm>
          <a:prstGeom prst="rect">
            <a:avLst/>
          </a:prstGeom>
          <a:noFill/>
        </p:spPr>
        <p:txBody>
          <a:bodyPr wrap="none" rtlCol="0">
            <a:spAutoFit/>
          </a:bodyPr>
          <a:lstStyle/>
          <a:p>
            <a:r>
              <a:rPr lang="nl-BE" dirty="0"/>
              <a:t>Geen klaslijsten</a:t>
            </a:r>
          </a:p>
        </p:txBody>
      </p:sp>
    </p:spTree>
    <p:extLst>
      <p:ext uri="{BB962C8B-B14F-4D97-AF65-F5344CB8AC3E}">
        <p14:creationId xmlns:p14="http://schemas.microsoft.com/office/powerpoint/2010/main" val="3576758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238765" y="622098"/>
            <a:ext cx="3714478" cy="646331"/>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Daar gaat de bel</a:t>
            </a:r>
          </a:p>
        </p:txBody>
      </p:sp>
      <p:graphicFrame>
        <p:nvGraphicFramePr>
          <p:cNvPr id="6" name="Tabel 6">
            <a:extLst>
              <a:ext uri="{FF2B5EF4-FFF2-40B4-BE49-F238E27FC236}">
                <a16:creationId xmlns:a16="http://schemas.microsoft.com/office/drawing/2014/main" id="{C0E9BD1C-9535-E949-972F-23FC9983C6E4}"/>
              </a:ext>
            </a:extLst>
          </p:cNvPr>
          <p:cNvGraphicFramePr>
            <a:graphicFrameLocks noGrp="1"/>
          </p:cNvGraphicFramePr>
          <p:nvPr>
            <p:extLst>
              <p:ext uri="{D42A27DB-BD31-4B8C-83A1-F6EECF244321}">
                <p14:modId xmlns:p14="http://schemas.microsoft.com/office/powerpoint/2010/main" val="1058768037"/>
              </p:ext>
            </p:extLst>
          </p:nvPr>
        </p:nvGraphicFramePr>
        <p:xfrm>
          <a:off x="1295400" y="2122487"/>
          <a:ext cx="9556212" cy="2926080"/>
        </p:xfrm>
        <a:graphic>
          <a:graphicData uri="http://schemas.openxmlformats.org/drawingml/2006/table">
            <a:tbl>
              <a:tblPr firstRow="1" bandRow="1">
                <a:tableStyleId>{5940675A-B579-460E-94D1-54222C63F5DA}</a:tableStyleId>
              </a:tblPr>
              <a:tblGrid>
                <a:gridCol w="1447650">
                  <a:extLst>
                    <a:ext uri="{9D8B030D-6E8A-4147-A177-3AD203B41FA5}">
                      <a16:colId xmlns:a16="http://schemas.microsoft.com/office/drawing/2014/main" val="1273916022"/>
                    </a:ext>
                  </a:extLst>
                </a:gridCol>
                <a:gridCol w="2696896">
                  <a:extLst>
                    <a:ext uri="{9D8B030D-6E8A-4147-A177-3AD203B41FA5}">
                      <a16:colId xmlns:a16="http://schemas.microsoft.com/office/drawing/2014/main" val="3521291262"/>
                    </a:ext>
                  </a:extLst>
                </a:gridCol>
                <a:gridCol w="2705833">
                  <a:extLst>
                    <a:ext uri="{9D8B030D-6E8A-4147-A177-3AD203B41FA5}">
                      <a16:colId xmlns:a16="http://schemas.microsoft.com/office/drawing/2014/main" val="2400115356"/>
                    </a:ext>
                  </a:extLst>
                </a:gridCol>
                <a:gridCol w="2705833">
                  <a:extLst>
                    <a:ext uri="{9D8B030D-6E8A-4147-A177-3AD203B41FA5}">
                      <a16:colId xmlns:a16="http://schemas.microsoft.com/office/drawing/2014/main" val="2489889191"/>
                    </a:ext>
                  </a:extLst>
                </a:gridCol>
              </a:tblGrid>
              <a:tr h="353796">
                <a:tc>
                  <a:txBody>
                    <a:bodyPr/>
                    <a:lstStyle/>
                    <a:p>
                      <a:pPr algn="ctr"/>
                      <a:endParaRPr lang="nl-BE" dirty="0">
                        <a:solidFill>
                          <a:srgbClr val="FF0000"/>
                        </a:solidFill>
                      </a:endParaRPr>
                    </a:p>
                  </a:txBody>
                  <a:tcPr anchor="ct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tcPr>
                </a:tc>
                <a:tc>
                  <a:txBody>
                    <a:bodyPr/>
                    <a:lstStyle/>
                    <a:p>
                      <a:pPr algn="ctr"/>
                      <a:r>
                        <a:rPr lang="nl-BE" dirty="0">
                          <a:solidFill>
                            <a:srgbClr val="FF0000"/>
                          </a:solidFill>
                        </a:rPr>
                        <a:t>Jongste kleuters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tcPr>
                </a:tc>
                <a:tc>
                  <a:txBody>
                    <a:bodyPr/>
                    <a:lstStyle/>
                    <a:p>
                      <a:pPr algn="ctr"/>
                      <a:r>
                        <a:rPr lang="nl-BE" dirty="0">
                          <a:solidFill>
                            <a:srgbClr val="FF0000"/>
                          </a:solidFill>
                        </a:rPr>
                        <a:t>Oudste kleuters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tcPr>
                </a:tc>
                <a:tc>
                  <a:txBody>
                    <a:bodyPr/>
                    <a:lstStyle/>
                    <a:p>
                      <a:pPr algn="ctr"/>
                      <a:r>
                        <a:rPr lang="nl-BE" dirty="0">
                          <a:solidFill>
                            <a:srgbClr val="FF0000"/>
                          </a:solidFill>
                        </a:rPr>
                        <a:t>Lagere school</a:t>
                      </a:r>
                    </a:p>
                  </a:txBody>
                  <a:tcPr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84933491"/>
                  </a:ext>
                </a:extLst>
              </a:tr>
              <a:tr h="353796">
                <a:tc>
                  <a:txBody>
                    <a:bodyPr/>
                    <a:lstStyle/>
                    <a:p>
                      <a:pPr algn="ctr"/>
                      <a:r>
                        <a:rPr lang="nl-BE" dirty="0">
                          <a:solidFill>
                            <a:srgbClr val="FF0000"/>
                          </a:solidFill>
                        </a:rPr>
                        <a:t>Uren</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dirty="0"/>
                        <a:t>8u20 – 8u35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dirty="0"/>
                        <a:t>8u20 – 8u35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dirty="0"/>
                        <a:t>8u20 – 8u35</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23969738"/>
                  </a:ext>
                </a:extLst>
              </a:tr>
              <a:tr h="353796">
                <a:tc>
                  <a:txBody>
                    <a:bodyPr/>
                    <a:lstStyle/>
                    <a:p>
                      <a:pPr algn="ctr"/>
                      <a:r>
                        <a:rPr lang="nl-BE" dirty="0">
                          <a:solidFill>
                            <a:srgbClr val="FF0000"/>
                          </a:solidFill>
                        </a:rPr>
                        <a:t>Ingang</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nl-BE" dirty="0"/>
                    </a:p>
                    <a:p>
                      <a:pPr algn="ctr"/>
                      <a:r>
                        <a:rPr lang="nl-BE" dirty="0"/>
                        <a:t>KLEUTERINGANG</a:t>
                      </a:r>
                    </a:p>
                    <a:p>
                      <a:pPr algn="ctr"/>
                      <a:endParaRPr lang="nl-BE" dirty="0"/>
                    </a:p>
                    <a:p>
                      <a:pPr algn="ctr"/>
                      <a:r>
                        <a:rPr lang="nl-BE" dirty="0"/>
                        <a:t>P. Van Goethemstraat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nl-BE" dirty="0"/>
                    </a:p>
                    <a:p>
                      <a:pPr algn="ctr"/>
                      <a:r>
                        <a:rPr lang="nl-BE" dirty="0"/>
                        <a:t>Schoolpoort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endParaRPr lang="nl-BE" dirty="0"/>
                    </a:p>
                    <a:p>
                      <a:pPr algn="ctr"/>
                      <a:r>
                        <a:rPr lang="nl-BE" dirty="0"/>
                        <a:t>Schoolpoort</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70974919"/>
                  </a:ext>
                </a:extLst>
              </a:tr>
              <a:tr h="353796">
                <a:tc>
                  <a:txBody>
                    <a:bodyPr/>
                    <a:lstStyle/>
                    <a:p>
                      <a:pPr algn="ctr"/>
                      <a:endParaRPr lang="nl-BE" dirty="0">
                        <a:solidFill>
                          <a:srgbClr val="FF0000"/>
                        </a:solidFill>
                      </a:endParaRP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Afzetten aan kleuterdeur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Alleen naar de </a:t>
                      </a:r>
                    </a:p>
                    <a:p>
                      <a:pPr algn="ctr"/>
                      <a:r>
                        <a:rPr lang="nl-BE" dirty="0"/>
                        <a:t>Kleuterspeelplaats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Alleen naar de </a:t>
                      </a:r>
                    </a:p>
                    <a:p>
                      <a:pPr algn="ctr"/>
                      <a:r>
                        <a:rPr lang="nl-BE" dirty="0"/>
                        <a:t>Speelplaats</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30541737"/>
                  </a:ext>
                </a:extLst>
              </a:tr>
              <a:tr h="353796">
                <a:tc>
                  <a:txBody>
                    <a:bodyPr/>
                    <a:lstStyle/>
                    <a:p>
                      <a:pPr algn="ctr"/>
                      <a:r>
                        <a:rPr lang="nl-BE" dirty="0">
                          <a:solidFill>
                            <a:srgbClr val="FF0000"/>
                          </a:solidFill>
                        </a:rPr>
                        <a:t>Ouders</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tcPr>
                </a:tc>
                <a:tc>
                  <a:txBody>
                    <a:bodyPr/>
                    <a:lstStyle/>
                    <a:p>
                      <a:pPr algn="ctr"/>
                      <a:r>
                        <a:rPr lang="nl-BE" dirty="0"/>
                        <a:t>1 ouder/ grootouder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dirty="0"/>
                        <a:t>1 ouder/ grootouder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dirty="0"/>
                        <a:t>1 ouder/ grootouder</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tcPr>
                </a:tc>
                <a:extLst>
                  <a:ext uri="{0D108BD9-81ED-4DB2-BD59-A6C34878D82A}">
                    <a16:rowId xmlns:a16="http://schemas.microsoft.com/office/drawing/2014/main" val="3303078326"/>
                  </a:ext>
                </a:extLst>
              </a:tr>
            </a:tbl>
          </a:graphicData>
        </a:graphic>
      </p:graphicFrame>
    </p:spTree>
    <p:extLst>
      <p:ext uri="{BB962C8B-B14F-4D97-AF65-F5344CB8AC3E}">
        <p14:creationId xmlns:p14="http://schemas.microsoft.com/office/powerpoint/2010/main" val="335049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238765" y="622098"/>
            <a:ext cx="3714478" cy="646331"/>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Daar gaat de bel</a:t>
            </a:r>
          </a:p>
        </p:txBody>
      </p:sp>
      <p:graphicFrame>
        <p:nvGraphicFramePr>
          <p:cNvPr id="6" name="Tabel 6">
            <a:extLst>
              <a:ext uri="{FF2B5EF4-FFF2-40B4-BE49-F238E27FC236}">
                <a16:creationId xmlns:a16="http://schemas.microsoft.com/office/drawing/2014/main" id="{C0E9BD1C-9535-E949-972F-23FC9983C6E4}"/>
              </a:ext>
            </a:extLst>
          </p:cNvPr>
          <p:cNvGraphicFramePr>
            <a:graphicFrameLocks noGrp="1"/>
          </p:cNvGraphicFramePr>
          <p:nvPr>
            <p:extLst>
              <p:ext uri="{D42A27DB-BD31-4B8C-83A1-F6EECF244321}">
                <p14:modId xmlns:p14="http://schemas.microsoft.com/office/powerpoint/2010/main" val="358142417"/>
              </p:ext>
            </p:extLst>
          </p:nvPr>
        </p:nvGraphicFramePr>
        <p:xfrm>
          <a:off x="1125279" y="1476870"/>
          <a:ext cx="9556211" cy="4572000"/>
        </p:xfrm>
        <a:graphic>
          <a:graphicData uri="http://schemas.openxmlformats.org/drawingml/2006/table">
            <a:tbl>
              <a:tblPr firstRow="1" bandRow="1">
                <a:tableStyleId>{5940675A-B579-460E-94D1-54222C63F5DA}</a:tableStyleId>
              </a:tblPr>
              <a:tblGrid>
                <a:gridCol w="1447649">
                  <a:extLst>
                    <a:ext uri="{9D8B030D-6E8A-4147-A177-3AD203B41FA5}">
                      <a16:colId xmlns:a16="http://schemas.microsoft.com/office/drawing/2014/main" val="1273916022"/>
                    </a:ext>
                  </a:extLst>
                </a:gridCol>
                <a:gridCol w="2696896">
                  <a:extLst>
                    <a:ext uri="{9D8B030D-6E8A-4147-A177-3AD203B41FA5}">
                      <a16:colId xmlns:a16="http://schemas.microsoft.com/office/drawing/2014/main" val="3521291262"/>
                    </a:ext>
                  </a:extLst>
                </a:gridCol>
                <a:gridCol w="2705833">
                  <a:extLst>
                    <a:ext uri="{9D8B030D-6E8A-4147-A177-3AD203B41FA5}">
                      <a16:colId xmlns:a16="http://schemas.microsoft.com/office/drawing/2014/main" val="2400115356"/>
                    </a:ext>
                  </a:extLst>
                </a:gridCol>
                <a:gridCol w="2705833">
                  <a:extLst>
                    <a:ext uri="{9D8B030D-6E8A-4147-A177-3AD203B41FA5}">
                      <a16:colId xmlns:a16="http://schemas.microsoft.com/office/drawing/2014/main" val="1011148589"/>
                    </a:ext>
                  </a:extLst>
                </a:gridCol>
              </a:tblGrid>
              <a:tr h="353796">
                <a:tc>
                  <a:txBody>
                    <a:bodyPr/>
                    <a:lstStyle/>
                    <a:p>
                      <a:pPr algn="ctr"/>
                      <a:endParaRPr lang="nl-BE" dirty="0">
                        <a:solidFill>
                          <a:srgbClr val="FF0000"/>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tcPr>
                </a:tc>
                <a:tc>
                  <a:txBody>
                    <a:bodyPr/>
                    <a:lstStyle/>
                    <a:p>
                      <a:pPr algn="ctr"/>
                      <a:r>
                        <a:rPr lang="nl-BE" dirty="0">
                          <a:solidFill>
                            <a:srgbClr val="FF0000"/>
                          </a:solidFill>
                        </a:rPr>
                        <a:t>Jongste kleuters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tcPr>
                </a:tc>
                <a:tc>
                  <a:txBody>
                    <a:bodyPr/>
                    <a:lstStyle/>
                    <a:p>
                      <a:pPr algn="ctr"/>
                      <a:r>
                        <a:rPr lang="nl-BE" dirty="0">
                          <a:solidFill>
                            <a:srgbClr val="FF0000"/>
                          </a:solidFill>
                        </a:rPr>
                        <a:t>Oudste kleuters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tcPr>
                </a:tc>
                <a:tc>
                  <a:txBody>
                    <a:bodyPr/>
                    <a:lstStyle/>
                    <a:p>
                      <a:pPr algn="ctr"/>
                      <a:r>
                        <a:rPr lang="nl-BE" dirty="0">
                          <a:solidFill>
                            <a:srgbClr val="FF0000"/>
                          </a:solidFill>
                        </a:rPr>
                        <a:t>Lagere school</a:t>
                      </a:r>
                    </a:p>
                  </a:txBody>
                  <a:tcPr anchor="ct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84933491"/>
                  </a:ext>
                </a:extLst>
              </a:tr>
              <a:tr h="353796">
                <a:tc>
                  <a:txBody>
                    <a:bodyPr/>
                    <a:lstStyle/>
                    <a:p>
                      <a:pPr algn="ctr"/>
                      <a:r>
                        <a:rPr lang="nl-BE" dirty="0">
                          <a:solidFill>
                            <a:srgbClr val="FF0000"/>
                          </a:solidFill>
                        </a:rPr>
                        <a:t>Uren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15u- 15u15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dirty="0"/>
                        <a:t>15u- 15u15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15u15- 15u30</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835111634"/>
                  </a:ext>
                </a:extLst>
              </a:tr>
              <a:tr h="353796">
                <a:tc>
                  <a:txBody>
                    <a:bodyPr/>
                    <a:lstStyle/>
                    <a:p>
                      <a:pPr algn="ctr"/>
                      <a:r>
                        <a:rPr lang="nl-BE" dirty="0">
                          <a:solidFill>
                            <a:srgbClr val="FF0000"/>
                          </a:solidFill>
                        </a:rPr>
                        <a:t>Klaarstaan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In de klas- </a:t>
                      </a:r>
                    </a:p>
                    <a:p>
                      <a:pPr algn="ctr"/>
                      <a:r>
                        <a:rPr lang="nl-BE" dirty="0"/>
                        <a:t>LK in de klas NIET aan de deur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In de rij op de speelplaats</a:t>
                      </a:r>
                    </a:p>
                    <a:p>
                      <a:pPr algn="ctr"/>
                      <a:r>
                        <a:rPr lang="nl-BE" dirty="0"/>
                        <a:t>Ouders komen NIET op de trapjes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Op de speelplaats</a:t>
                      </a:r>
                    </a:p>
                    <a:p>
                      <a:pPr algn="ctr"/>
                      <a:r>
                        <a:rPr lang="nl-BE" dirty="0"/>
                        <a:t>RIJ: in de tuin. </a:t>
                      </a:r>
                    </a:p>
                    <a:p>
                      <a:pPr algn="ctr"/>
                      <a:r>
                        <a:rPr lang="nl-BE" dirty="0"/>
                        <a:t>Gaan buiten via het peuterhuisje</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84988829"/>
                  </a:ext>
                </a:extLst>
              </a:tr>
              <a:tr h="353796">
                <a:tc>
                  <a:txBody>
                    <a:bodyPr/>
                    <a:lstStyle/>
                    <a:p>
                      <a:pPr algn="ctr"/>
                      <a:r>
                        <a:rPr lang="nl-BE" dirty="0">
                          <a:solidFill>
                            <a:srgbClr val="FF0000"/>
                          </a:solidFill>
                        </a:rPr>
                        <a:t>Ingang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Schoolpoort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Schoolpoort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Schoolpoort</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70974919"/>
                  </a:ext>
                </a:extLst>
              </a:tr>
              <a:tr h="353796">
                <a:tc>
                  <a:txBody>
                    <a:bodyPr/>
                    <a:lstStyle/>
                    <a:p>
                      <a:pPr algn="ctr"/>
                      <a:r>
                        <a:rPr lang="nl-BE" dirty="0">
                          <a:solidFill>
                            <a:srgbClr val="FF0000"/>
                          </a:solidFill>
                        </a:rPr>
                        <a:t>Begeleiding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1 ouder/ grootouder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1 ouder/ grootouder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dirty="0"/>
                        <a:t>1 ouder/ grootouder</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30541737"/>
                  </a:ext>
                </a:extLst>
              </a:tr>
              <a:tr h="353796">
                <a:tc>
                  <a:txBody>
                    <a:bodyPr/>
                    <a:lstStyle/>
                    <a:p>
                      <a:pPr algn="ctr"/>
                      <a:r>
                        <a:rPr lang="nl-BE" dirty="0">
                          <a:solidFill>
                            <a:srgbClr val="FF0000"/>
                          </a:solidFill>
                        </a:rPr>
                        <a:t>Naar buiten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solidFill>
                            <a:schemeClr val="tx1"/>
                          </a:solidFill>
                        </a:rPr>
                        <a:t>Via de kleuterspeelplaatsdeur</a:t>
                      </a:r>
                    </a:p>
                    <a:p>
                      <a:pPr algn="ctr"/>
                      <a:r>
                        <a:rPr lang="nl-BE" dirty="0">
                          <a:solidFill>
                            <a:schemeClr val="tx1"/>
                          </a:solidFill>
                        </a:rPr>
                        <a:t>door de gang naar de klas.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Via de grote ingang van de kleuterspeelplaats.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Via de speelplaats</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66849500"/>
                  </a:ext>
                </a:extLst>
              </a:tr>
              <a:tr h="353796">
                <a:tc>
                  <a:txBody>
                    <a:bodyPr/>
                    <a:lstStyle/>
                    <a:p>
                      <a:pPr algn="ctr"/>
                      <a:r>
                        <a:rPr lang="nl-BE" dirty="0">
                          <a:solidFill>
                            <a:srgbClr val="FF0000"/>
                          </a:solidFill>
                        </a:rPr>
                        <a:t>Uitgang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solidFill>
                            <a:schemeClr val="tx1"/>
                          </a:solidFill>
                        </a:rPr>
                        <a:t>Kleuterdeur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Schoolpoort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nl-BE" dirty="0"/>
                        <a:t>Schoolpoort</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24560633"/>
                  </a:ext>
                </a:extLst>
              </a:tr>
              <a:tr h="353796">
                <a:tc>
                  <a:txBody>
                    <a:bodyPr/>
                    <a:lstStyle/>
                    <a:p>
                      <a:pPr algn="ctr"/>
                      <a:r>
                        <a:rPr lang="nl-BE" dirty="0">
                          <a:solidFill>
                            <a:srgbClr val="FF0000"/>
                          </a:solidFill>
                        </a:rPr>
                        <a:t>Aandachts-punten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tcPr>
                </a:tc>
                <a:tc gridSpan="3">
                  <a:txBody>
                    <a:bodyPr/>
                    <a:lstStyle/>
                    <a:p>
                      <a:pPr algn="ctr"/>
                      <a:r>
                        <a:rPr lang="nl-BE" dirty="0">
                          <a:solidFill>
                            <a:schemeClr val="tx1"/>
                          </a:solidFill>
                        </a:rPr>
                        <a:t>Niet babbelen aan de deur/ rij</a:t>
                      </a:r>
                    </a:p>
                    <a:p>
                      <a:pPr algn="ctr"/>
                      <a:r>
                        <a:rPr lang="nl-BE" dirty="0"/>
                        <a:t>Geen ingang/ uitgang aan de toiletjes</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tcPr>
                </a:tc>
                <a:tc hMerge="1">
                  <a:txBody>
                    <a:bodyPr/>
                    <a:lstStyle/>
                    <a:p>
                      <a:pPr algn="ctr"/>
                      <a:endParaRPr lang="nl-BE" dirty="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tcPr>
                </a:tc>
                <a:tc hMerge="1">
                  <a:txBody>
                    <a:bodyPr/>
                    <a:lstStyle/>
                    <a:p>
                      <a:pPr algn="ctr"/>
                      <a:endParaRPr lang="nl-BE" dirty="0"/>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tcPr>
                </a:tc>
                <a:extLst>
                  <a:ext uri="{0D108BD9-81ED-4DB2-BD59-A6C34878D82A}">
                    <a16:rowId xmlns:a16="http://schemas.microsoft.com/office/drawing/2014/main" val="2901508363"/>
                  </a:ext>
                </a:extLst>
              </a:tr>
            </a:tbl>
          </a:graphicData>
        </a:graphic>
      </p:graphicFrame>
    </p:spTree>
    <p:extLst>
      <p:ext uri="{BB962C8B-B14F-4D97-AF65-F5344CB8AC3E}">
        <p14:creationId xmlns:p14="http://schemas.microsoft.com/office/powerpoint/2010/main" val="241024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453788" y="622098"/>
            <a:ext cx="3284425" cy="1200329"/>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Toezichten</a:t>
            </a:r>
          </a:p>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en ‘de middag’</a:t>
            </a:r>
          </a:p>
        </p:txBody>
      </p:sp>
      <p:pic>
        <p:nvPicPr>
          <p:cNvPr id="3" name="Afbeelding 2">
            <a:extLst>
              <a:ext uri="{FF2B5EF4-FFF2-40B4-BE49-F238E27FC236}">
                <a16:creationId xmlns:a16="http://schemas.microsoft.com/office/drawing/2014/main" id="{3553DC8E-5EA1-4740-8828-7D98D5A110AA}"/>
              </a:ext>
            </a:extLst>
          </p:cNvPr>
          <p:cNvPicPr>
            <a:picLocks noChangeAspect="1"/>
          </p:cNvPicPr>
          <p:nvPr/>
        </p:nvPicPr>
        <p:blipFill>
          <a:blip r:embed="rId2"/>
          <a:stretch>
            <a:fillRect/>
          </a:stretch>
        </p:blipFill>
        <p:spPr>
          <a:xfrm>
            <a:off x="737704" y="2200583"/>
            <a:ext cx="5358296" cy="3569965"/>
          </a:xfrm>
          <a:prstGeom prst="rect">
            <a:avLst/>
          </a:prstGeom>
        </p:spPr>
      </p:pic>
      <p:sp>
        <p:nvSpPr>
          <p:cNvPr id="4" name="Tekstvak 3">
            <a:extLst>
              <a:ext uri="{FF2B5EF4-FFF2-40B4-BE49-F238E27FC236}">
                <a16:creationId xmlns:a16="http://schemas.microsoft.com/office/drawing/2014/main" id="{AB50127B-226E-2B4D-B0F5-DA5F8B22A865}"/>
              </a:ext>
            </a:extLst>
          </p:cNvPr>
          <p:cNvSpPr txBox="1"/>
          <p:nvPr/>
        </p:nvSpPr>
        <p:spPr>
          <a:xfrm>
            <a:off x="7284568" y="2532884"/>
            <a:ext cx="3603171" cy="923330"/>
          </a:xfrm>
          <a:prstGeom prst="rect">
            <a:avLst/>
          </a:prstGeom>
          <a:noFill/>
        </p:spPr>
        <p:txBody>
          <a:bodyPr wrap="square" rtlCol="0">
            <a:spAutoFit/>
          </a:bodyPr>
          <a:lstStyle/>
          <a:p>
            <a:pPr marL="285750" indent="-285750">
              <a:buFont typeface="Arial" panose="020B0604020202020204" pitchFamily="34" charset="0"/>
              <a:buChar char="•"/>
            </a:pPr>
            <a:r>
              <a:rPr lang="nl-BE" dirty="0"/>
              <a:t>Zo veel mogelijk buiten eten (LS)</a:t>
            </a:r>
          </a:p>
          <a:p>
            <a:pPr marL="285750" indent="-285750">
              <a:buFont typeface="Arial" panose="020B0604020202020204" pitchFamily="34" charset="0"/>
              <a:buChar char="•"/>
            </a:pPr>
            <a:r>
              <a:rPr lang="nl-BE" dirty="0"/>
              <a:t>Eten in de refters (KS)</a:t>
            </a:r>
          </a:p>
          <a:p>
            <a:pPr marL="285750" indent="-285750">
              <a:buFont typeface="Arial" panose="020B0604020202020204" pitchFamily="34" charset="0"/>
              <a:buChar char="•"/>
            </a:pPr>
            <a:r>
              <a:rPr lang="nl-BE" dirty="0"/>
              <a:t>Code oranje: Eten in de klas</a:t>
            </a:r>
          </a:p>
        </p:txBody>
      </p:sp>
      <p:sp>
        <p:nvSpPr>
          <p:cNvPr id="8" name="Tekstvak 7">
            <a:extLst>
              <a:ext uri="{FF2B5EF4-FFF2-40B4-BE49-F238E27FC236}">
                <a16:creationId xmlns:a16="http://schemas.microsoft.com/office/drawing/2014/main" id="{5D3AD8ED-1F46-AF40-A1F5-E297140A49AD}"/>
              </a:ext>
            </a:extLst>
          </p:cNvPr>
          <p:cNvSpPr txBox="1"/>
          <p:nvPr/>
        </p:nvSpPr>
        <p:spPr>
          <a:xfrm>
            <a:off x="7284568" y="3705006"/>
            <a:ext cx="3603171" cy="369332"/>
          </a:xfrm>
          <a:prstGeom prst="rect">
            <a:avLst/>
          </a:prstGeom>
          <a:noFill/>
        </p:spPr>
        <p:txBody>
          <a:bodyPr wrap="square" rtlCol="0">
            <a:spAutoFit/>
          </a:bodyPr>
          <a:lstStyle/>
          <a:p>
            <a:pPr marL="285750" indent="-285750">
              <a:buFont typeface="Arial" panose="020B0604020202020204" pitchFamily="34" charset="0"/>
              <a:buChar char="•"/>
            </a:pPr>
            <a:r>
              <a:rPr lang="nl-BE" dirty="0"/>
              <a:t>Middagtoezicht door externen</a:t>
            </a:r>
          </a:p>
        </p:txBody>
      </p:sp>
    </p:spTree>
    <p:extLst>
      <p:ext uri="{BB962C8B-B14F-4D97-AF65-F5344CB8AC3E}">
        <p14:creationId xmlns:p14="http://schemas.microsoft.com/office/powerpoint/2010/main" val="2920151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938807" y="629101"/>
            <a:ext cx="5040162" cy="1200329"/>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Uurroosters en </a:t>
            </a:r>
          </a:p>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gebruik van de lokalen</a:t>
            </a:r>
          </a:p>
        </p:txBody>
      </p:sp>
      <p:pic>
        <p:nvPicPr>
          <p:cNvPr id="3" name="Afbeelding 2">
            <a:extLst>
              <a:ext uri="{FF2B5EF4-FFF2-40B4-BE49-F238E27FC236}">
                <a16:creationId xmlns:a16="http://schemas.microsoft.com/office/drawing/2014/main" id="{EF7BC01B-9DA9-C345-B65E-EBD39A616E33}"/>
              </a:ext>
            </a:extLst>
          </p:cNvPr>
          <p:cNvPicPr>
            <a:picLocks noChangeAspect="1"/>
          </p:cNvPicPr>
          <p:nvPr/>
        </p:nvPicPr>
        <p:blipFill>
          <a:blip r:embed="rId2"/>
          <a:stretch>
            <a:fillRect/>
          </a:stretch>
        </p:blipFill>
        <p:spPr>
          <a:xfrm>
            <a:off x="3045791" y="2157343"/>
            <a:ext cx="6100417" cy="3698378"/>
          </a:xfrm>
          <a:prstGeom prst="rect">
            <a:avLst/>
          </a:prstGeom>
        </p:spPr>
      </p:pic>
    </p:spTree>
    <p:extLst>
      <p:ext uri="{BB962C8B-B14F-4D97-AF65-F5344CB8AC3E}">
        <p14:creationId xmlns:p14="http://schemas.microsoft.com/office/powerpoint/2010/main" val="1286126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938807" y="629101"/>
            <a:ext cx="5040162" cy="1200329"/>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Uurroosters en </a:t>
            </a:r>
          </a:p>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gebruik van de lokalen</a:t>
            </a:r>
          </a:p>
        </p:txBody>
      </p:sp>
      <p:pic>
        <p:nvPicPr>
          <p:cNvPr id="5" name="Afbeelding 4" descr="Afbeelding met kop, tafel, koffie, drank&#10;&#10;Automatisch gegenereerde beschrijving">
            <a:extLst>
              <a:ext uri="{FF2B5EF4-FFF2-40B4-BE49-F238E27FC236}">
                <a16:creationId xmlns:a16="http://schemas.microsoft.com/office/drawing/2014/main" id="{48337C9A-0F3E-B047-8C17-A242C946D20C}"/>
              </a:ext>
            </a:extLst>
          </p:cNvPr>
          <p:cNvPicPr>
            <a:picLocks noChangeAspect="1"/>
          </p:cNvPicPr>
          <p:nvPr/>
        </p:nvPicPr>
        <p:blipFill>
          <a:blip r:embed="rId2"/>
          <a:stretch>
            <a:fillRect/>
          </a:stretch>
        </p:blipFill>
        <p:spPr>
          <a:xfrm>
            <a:off x="701040" y="1990445"/>
            <a:ext cx="5048581" cy="2759891"/>
          </a:xfrm>
          <a:prstGeom prst="rect">
            <a:avLst/>
          </a:prstGeom>
        </p:spPr>
      </p:pic>
      <p:sp>
        <p:nvSpPr>
          <p:cNvPr id="6" name="Tekstvak 5">
            <a:extLst>
              <a:ext uri="{FF2B5EF4-FFF2-40B4-BE49-F238E27FC236}">
                <a16:creationId xmlns:a16="http://schemas.microsoft.com/office/drawing/2014/main" id="{3A6E2570-269B-7F49-BE34-FAED04683F2D}"/>
              </a:ext>
            </a:extLst>
          </p:cNvPr>
          <p:cNvSpPr txBox="1"/>
          <p:nvPr/>
        </p:nvSpPr>
        <p:spPr>
          <a:xfrm>
            <a:off x="940206" y="4950962"/>
            <a:ext cx="1787925" cy="369332"/>
          </a:xfrm>
          <a:prstGeom prst="rect">
            <a:avLst/>
          </a:prstGeom>
          <a:noFill/>
        </p:spPr>
        <p:txBody>
          <a:bodyPr wrap="none" rtlCol="0">
            <a:spAutoFit/>
          </a:bodyPr>
          <a:lstStyle/>
          <a:p>
            <a:r>
              <a:rPr lang="nl-BE" dirty="0">
                <a:solidFill>
                  <a:srgbClr val="00B0F0"/>
                </a:solidFill>
              </a:rPr>
              <a:t>Personeelskamer</a:t>
            </a:r>
          </a:p>
        </p:txBody>
      </p:sp>
      <p:pic>
        <p:nvPicPr>
          <p:cNvPr id="8" name="Afbeelding 7" descr="Afbeelding met tekening&#10;&#10;Automatisch gegenereerde beschrijving">
            <a:extLst>
              <a:ext uri="{FF2B5EF4-FFF2-40B4-BE49-F238E27FC236}">
                <a16:creationId xmlns:a16="http://schemas.microsoft.com/office/drawing/2014/main" id="{D267A823-855E-9446-9687-AB60875820B7}"/>
              </a:ext>
            </a:extLst>
          </p:cNvPr>
          <p:cNvPicPr>
            <a:picLocks noChangeAspect="1"/>
          </p:cNvPicPr>
          <p:nvPr/>
        </p:nvPicPr>
        <p:blipFill>
          <a:blip r:embed="rId3"/>
          <a:stretch>
            <a:fillRect/>
          </a:stretch>
        </p:blipFill>
        <p:spPr>
          <a:xfrm>
            <a:off x="6442381" y="2702826"/>
            <a:ext cx="2147957" cy="1200329"/>
          </a:xfrm>
          <a:prstGeom prst="rect">
            <a:avLst/>
          </a:prstGeom>
        </p:spPr>
      </p:pic>
      <p:sp>
        <p:nvSpPr>
          <p:cNvPr id="12" name="Tekstvak 11">
            <a:extLst>
              <a:ext uri="{FF2B5EF4-FFF2-40B4-BE49-F238E27FC236}">
                <a16:creationId xmlns:a16="http://schemas.microsoft.com/office/drawing/2014/main" id="{F7B5CEF8-F68A-2B44-8806-4EFC69A24FD5}"/>
              </a:ext>
            </a:extLst>
          </p:cNvPr>
          <p:cNvSpPr txBox="1"/>
          <p:nvPr/>
        </p:nvSpPr>
        <p:spPr>
          <a:xfrm>
            <a:off x="940205" y="5358156"/>
            <a:ext cx="4019627" cy="646331"/>
          </a:xfrm>
          <a:prstGeom prst="rect">
            <a:avLst/>
          </a:prstGeom>
          <a:noFill/>
        </p:spPr>
        <p:txBody>
          <a:bodyPr wrap="none" rtlCol="0">
            <a:spAutoFit/>
          </a:bodyPr>
          <a:lstStyle/>
          <a:p>
            <a:r>
              <a:rPr lang="nl-BE" dirty="0"/>
              <a:t>Drank staat aan de zijkant voor iedereen.</a:t>
            </a:r>
          </a:p>
          <a:p>
            <a:r>
              <a:rPr lang="nl-BE" dirty="0"/>
              <a:t>Ontsmet steeds je plaats</a:t>
            </a:r>
          </a:p>
        </p:txBody>
      </p:sp>
      <p:sp>
        <p:nvSpPr>
          <p:cNvPr id="3" name="Tekstvak 2">
            <a:extLst>
              <a:ext uri="{FF2B5EF4-FFF2-40B4-BE49-F238E27FC236}">
                <a16:creationId xmlns:a16="http://schemas.microsoft.com/office/drawing/2014/main" id="{555060D8-AF36-B54B-AF11-43FF0D22D8A6}"/>
              </a:ext>
            </a:extLst>
          </p:cNvPr>
          <p:cNvSpPr txBox="1"/>
          <p:nvPr/>
        </p:nvSpPr>
        <p:spPr>
          <a:xfrm>
            <a:off x="9027822" y="2564326"/>
            <a:ext cx="2400123" cy="1477328"/>
          </a:xfrm>
          <a:prstGeom prst="rect">
            <a:avLst/>
          </a:prstGeom>
          <a:noFill/>
        </p:spPr>
        <p:txBody>
          <a:bodyPr wrap="square" rtlCol="0">
            <a:spAutoFit/>
          </a:bodyPr>
          <a:lstStyle/>
          <a:p>
            <a:r>
              <a:rPr lang="nl-BE" dirty="0"/>
              <a:t>Zorg van de kleuters heeft geen lokaal.</a:t>
            </a:r>
            <a:br>
              <a:rPr lang="nl-BE" dirty="0"/>
            </a:br>
            <a:r>
              <a:rPr lang="nl-BE" dirty="0"/>
              <a:t>Zij maken gebruik van de personeelskamer en gangen.</a:t>
            </a:r>
          </a:p>
        </p:txBody>
      </p:sp>
    </p:spTree>
    <p:extLst>
      <p:ext uri="{BB962C8B-B14F-4D97-AF65-F5344CB8AC3E}">
        <p14:creationId xmlns:p14="http://schemas.microsoft.com/office/powerpoint/2010/main" val="4286925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solidFill>
                  <a:srgbClr val="92D050"/>
                </a:solidFill>
              </a:rPr>
              <a:t> 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938807" y="629101"/>
            <a:ext cx="4241867" cy="1200329"/>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Overlegmomenten</a:t>
            </a:r>
          </a:p>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en zorgwerking</a:t>
            </a:r>
          </a:p>
        </p:txBody>
      </p:sp>
      <p:pic>
        <p:nvPicPr>
          <p:cNvPr id="3" name="Afbeelding 2">
            <a:extLst>
              <a:ext uri="{FF2B5EF4-FFF2-40B4-BE49-F238E27FC236}">
                <a16:creationId xmlns:a16="http://schemas.microsoft.com/office/drawing/2014/main" id="{C0A8C0B6-5BAF-B248-9734-C2574E5F0165}"/>
              </a:ext>
            </a:extLst>
          </p:cNvPr>
          <p:cNvPicPr>
            <a:picLocks noChangeAspect="1"/>
          </p:cNvPicPr>
          <p:nvPr/>
        </p:nvPicPr>
        <p:blipFill>
          <a:blip r:embed="rId2"/>
          <a:stretch>
            <a:fillRect/>
          </a:stretch>
        </p:blipFill>
        <p:spPr>
          <a:xfrm>
            <a:off x="3360990" y="2044874"/>
            <a:ext cx="5397500" cy="3581400"/>
          </a:xfrm>
          <a:prstGeom prst="rect">
            <a:avLst/>
          </a:prstGeom>
        </p:spPr>
      </p:pic>
      <p:sp>
        <p:nvSpPr>
          <p:cNvPr id="4" name="Tekstvak 3">
            <a:extLst>
              <a:ext uri="{FF2B5EF4-FFF2-40B4-BE49-F238E27FC236}">
                <a16:creationId xmlns:a16="http://schemas.microsoft.com/office/drawing/2014/main" id="{46F3DDA8-29E8-384A-A641-2BB942BDF5B2}"/>
              </a:ext>
            </a:extLst>
          </p:cNvPr>
          <p:cNvSpPr txBox="1"/>
          <p:nvPr/>
        </p:nvSpPr>
        <p:spPr>
          <a:xfrm>
            <a:off x="701749" y="2615609"/>
            <a:ext cx="2030818" cy="369332"/>
          </a:xfrm>
          <a:prstGeom prst="rect">
            <a:avLst/>
          </a:prstGeom>
          <a:noFill/>
        </p:spPr>
        <p:txBody>
          <a:bodyPr wrap="square" rtlCol="0">
            <a:spAutoFit/>
          </a:bodyPr>
          <a:lstStyle/>
          <a:p>
            <a:r>
              <a:rPr lang="nl-BE" dirty="0">
                <a:solidFill>
                  <a:srgbClr val="7030A0"/>
                </a:solidFill>
              </a:rPr>
              <a:t>KLEUTERSCHOOL</a:t>
            </a:r>
          </a:p>
        </p:txBody>
      </p:sp>
      <p:sp>
        <p:nvSpPr>
          <p:cNvPr id="5" name="Tekstvak 4">
            <a:extLst>
              <a:ext uri="{FF2B5EF4-FFF2-40B4-BE49-F238E27FC236}">
                <a16:creationId xmlns:a16="http://schemas.microsoft.com/office/drawing/2014/main" id="{4835A637-0BBA-5543-AC54-E06A10C5F845}"/>
              </a:ext>
            </a:extLst>
          </p:cNvPr>
          <p:cNvSpPr txBox="1"/>
          <p:nvPr/>
        </p:nvSpPr>
        <p:spPr>
          <a:xfrm>
            <a:off x="839258" y="3200400"/>
            <a:ext cx="1276621" cy="369332"/>
          </a:xfrm>
          <a:prstGeom prst="rect">
            <a:avLst/>
          </a:prstGeom>
          <a:noFill/>
        </p:spPr>
        <p:txBody>
          <a:bodyPr wrap="square" rtlCol="0">
            <a:spAutoFit/>
          </a:bodyPr>
          <a:lstStyle/>
          <a:p>
            <a:r>
              <a:rPr lang="nl-BE" dirty="0"/>
              <a:t>Zie dia’s</a:t>
            </a:r>
          </a:p>
        </p:txBody>
      </p:sp>
      <p:sp>
        <p:nvSpPr>
          <p:cNvPr id="12" name="Tekstvak 11">
            <a:extLst>
              <a:ext uri="{FF2B5EF4-FFF2-40B4-BE49-F238E27FC236}">
                <a16:creationId xmlns:a16="http://schemas.microsoft.com/office/drawing/2014/main" id="{1001EBA2-9186-9041-A76D-581EF3D7B0A2}"/>
              </a:ext>
            </a:extLst>
          </p:cNvPr>
          <p:cNvSpPr txBox="1"/>
          <p:nvPr/>
        </p:nvSpPr>
        <p:spPr>
          <a:xfrm>
            <a:off x="9328356" y="2615609"/>
            <a:ext cx="2030818" cy="369332"/>
          </a:xfrm>
          <a:prstGeom prst="rect">
            <a:avLst/>
          </a:prstGeom>
          <a:noFill/>
        </p:spPr>
        <p:txBody>
          <a:bodyPr wrap="square" rtlCol="0">
            <a:spAutoFit/>
          </a:bodyPr>
          <a:lstStyle/>
          <a:p>
            <a:r>
              <a:rPr lang="nl-BE" dirty="0">
                <a:solidFill>
                  <a:srgbClr val="7030A0"/>
                </a:solidFill>
              </a:rPr>
              <a:t>LAGERE SCHOOL</a:t>
            </a:r>
          </a:p>
        </p:txBody>
      </p:sp>
      <p:sp>
        <p:nvSpPr>
          <p:cNvPr id="13" name="Tekstvak 12">
            <a:extLst>
              <a:ext uri="{FF2B5EF4-FFF2-40B4-BE49-F238E27FC236}">
                <a16:creationId xmlns:a16="http://schemas.microsoft.com/office/drawing/2014/main" id="{05A3B68B-8E85-BD43-917A-90C2FE30F2BE}"/>
              </a:ext>
            </a:extLst>
          </p:cNvPr>
          <p:cNvSpPr txBox="1"/>
          <p:nvPr/>
        </p:nvSpPr>
        <p:spPr>
          <a:xfrm>
            <a:off x="9465865" y="3200400"/>
            <a:ext cx="1276621" cy="369332"/>
          </a:xfrm>
          <a:prstGeom prst="rect">
            <a:avLst/>
          </a:prstGeom>
          <a:noFill/>
        </p:spPr>
        <p:txBody>
          <a:bodyPr wrap="square" rtlCol="0">
            <a:spAutoFit/>
          </a:bodyPr>
          <a:lstStyle/>
          <a:p>
            <a:r>
              <a:rPr lang="nl-BE" dirty="0"/>
              <a:t>Volgt later</a:t>
            </a:r>
          </a:p>
        </p:txBody>
      </p:sp>
    </p:spTree>
    <p:extLst>
      <p:ext uri="{BB962C8B-B14F-4D97-AF65-F5344CB8AC3E}">
        <p14:creationId xmlns:p14="http://schemas.microsoft.com/office/powerpoint/2010/main" val="2362783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400436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28 augustus 2019</a:t>
            </a:r>
          </a:p>
        </p:txBody>
      </p:sp>
      <p:pic>
        <p:nvPicPr>
          <p:cNvPr id="5" name="Afbeelding 4" descr="Afbeelding met schermafbeelding&#10;&#10;Automatisch gegenereerde beschrijving">
            <a:extLst>
              <a:ext uri="{FF2B5EF4-FFF2-40B4-BE49-F238E27FC236}">
                <a16:creationId xmlns:a16="http://schemas.microsoft.com/office/drawing/2014/main" id="{E4EAF467-1F1F-5344-B76D-27B826EAD569}"/>
              </a:ext>
            </a:extLst>
          </p:cNvPr>
          <p:cNvPicPr>
            <a:picLocks noChangeAspect="1"/>
          </p:cNvPicPr>
          <p:nvPr/>
        </p:nvPicPr>
        <p:blipFill>
          <a:blip r:embed="rId2"/>
          <a:stretch>
            <a:fillRect/>
          </a:stretch>
        </p:blipFill>
        <p:spPr>
          <a:xfrm>
            <a:off x="6809699" y="3994893"/>
            <a:ext cx="4650978" cy="2382725"/>
          </a:xfrm>
          <a:prstGeom prst="rect">
            <a:avLst/>
          </a:prstGeom>
        </p:spPr>
      </p:pic>
      <p:pic>
        <p:nvPicPr>
          <p:cNvPr id="7" name="Afbeelding 6" descr="Afbeelding met schermafbeelding&#10;&#10;Automatisch gegenereerde beschrijving">
            <a:extLst>
              <a:ext uri="{FF2B5EF4-FFF2-40B4-BE49-F238E27FC236}">
                <a16:creationId xmlns:a16="http://schemas.microsoft.com/office/drawing/2014/main" id="{C8AB4B47-AEC1-B34A-958F-484E83CF9BB3}"/>
              </a:ext>
            </a:extLst>
          </p:cNvPr>
          <p:cNvPicPr>
            <a:picLocks noChangeAspect="1"/>
          </p:cNvPicPr>
          <p:nvPr/>
        </p:nvPicPr>
        <p:blipFill>
          <a:blip r:embed="rId3"/>
          <a:stretch>
            <a:fillRect/>
          </a:stretch>
        </p:blipFill>
        <p:spPr>
          <a:xfrm>
            <a:off x="6635931" y="1426922"/>
            <a:ext cx="4998515" cy="2565327"/>
          </a:xfrm>
          <a:prstGeom prst="rect">
            <a:avLst/>
          </a:prstGeom>
        </p:spPr>
      </p:pic>
      <p:pic>
        <p:nvPicPr>
          <p:cNvPr id="12" name="Afbeelding 11" descr="Afbeelding met schermafbeelding&#10;&#10;Automatisch gegenereerde beschrijving">
            <a:extLst>
              <a:ext uri="{FF2B5EF4-FFF2-40B4-BE49-F238E27FC236}">
                <a16:creationId xmlns:a16="http://schemas.microsoft.com/office/drawing/2014/main" id="{E77FB31A-A01E-6540-9E4E-65927795D788}"/>
              </a:ext>
            </a:extLst>
          </p:cNvPr>
          <p:cNvPicPr>
            <a:picLocks noChangeAspect="1"/>
          </p:cNvPicPr>
          <p:nvPr/>
        </p:nvPicPr>
        <p:blipFill>
          <a:blip r:embed="rId4"/>
          <a:stretch>
            <a:fillRect/>
          </a:stretch>
        </p:blipFill>
        <p:spPr>
          <a:xfrm>
            <a:off x="764367" y="3955129"/>
            <a:ext cx="4612176" cy="2388827"/>
          </a:xfrm>
          <a:prstGeom prst="rect">
            <a:avLst/>
          </a:prstGeom>
        </p:spPr>
      </p:pic>
      <p:pic>
        <p:nvPicPr>
          <p:cNvPr id="14" name="Afbeelding 13" descr="Afbeelding met schermafbeelding&#10;&#10;Automatisch gegenereerde beschrijving">
            <a:extLst>
              <a:ext uri="{FF2B5EF4-FFF2-40B4-BE49-F238E27FC236}">
                <a16:creationId xmlns:a16="http://schemas.microsoft.com/office/drawing/2014/main" id="{7F1DBEF6-EDE2-5640-BC83-4F07C71F0406}"/>
              </a:ext>
            </a:extLst>
          </p:cNvPr>
          <p:cNvPicPr>
            <a:picLocks noChangeAspect="1"/>
          </p:cNvPicPr>
          <p:nvPr/>
        </p:nvPicPr>
        <p:blipFill>
          <a:blip r:embed="rId5"/>
          <a:stretch>
            <a:fillRect/>
          </a:stretch>
        </p:blipFill>
        <p:spPr>
          <a:xfrm>
            <a:off x="694210" y="1478570"/>
            <a:ext cx="5225143" cy="2552459"/>
          </a:xfrm>
          <a:prstGeom prst="rect">
            <a:avLst/>
          </a:prstGeom>
        </p:spPr>
      </p:pic>
      <p:sp>
        <p:nvSpPr>
          <p:cNvPr id="2" name="Tekstvak 1">
            <a:extLst>
              <a:ext uri="{FF2B5EF4-FFF2-40B4-BE49-F238E27FC236}">
                <a16:creationId xmlns:a16="http://schemas.microsoft.com/office/drawing/2014/main" id="{DE334D0B-6CDC-8341-9AB8-5D45D3C9EFF6}"/>
              </a:ext>
            </a:extLst>
          </p:cNvPr>
          <p:cNvSpPr txBox="1"/>
          <p:nvPr/>
        </p:nvSpPr>
        <p:spPr>
          <a:xfrm>
            <a:off x="3938807" y="629101"/>
            <a:ext cx="4241867" cy="1200329"/>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Overlegmomenten</a:t>
            </a:r>
          </a:p>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en zorgwerking</a:t>
            </a:r>
          </a:p>
        </p:txBody>
      </p:sp>
      <p:sp>
        <p:nvSpPr>
          <p:cNvPr id="13" name="Tekstvak 12">
            <a:extLst>
              <a:ext uri="{FF2B5EF4-FFF2-40B4-BE49-F238E27FC236}">
                <a16:creationId xmlns:a16="http://schemas.microsoft.com/office/drawing/2014/main" id="{51EFA4DC-0866-EC45-8B65-75E96AF23676}"/>
              </a:ext>
            </a:extLst>
          </p:cNvPr>
          <p:cNvSpPr txBox="1"/>
          <p:nvPr/>
        </p:nvSpPr>
        <p:spPr>
          <a:xfrm rot="20247650">
            <a:off x="687436" y="1004217"/>
            <a:ext cx="2030818" cy="369332"/>
          </a:xfrm>
          <a:prstGeom prst="rect">
            <a:avLst/>
          </a:prstGeom>
          <a:noFill/>
        </p:spPr>
        <p:txBody>
          <a:bodyPr wrap="square" rtlCol="0">
            <a:spAutoFit/>
          </a:bodyPr>
          <a:lstStyle/>
          <a:p>
            <a:r>
              <a:rPr lang="nl-BE" dirty="0">
                <a:solidFill>
                  <a:srgbClr val="7030A0"/>
                </a:solidFill>
              </a:rPr>
              <a:t>KLEUTERSCHOOL</a:t>
            </a:r>
          </a:p>
        </p:txBody>
      </p:sp>
    </p:spTree>
    <p:extLst>
      <p:ext uri="{BB962C8B-B14F-4D97-AF65-F5344CB8AC3E}">
        <p14:creationId xmlns:p14="http://schemas.microsoft.com/office/powerpoint/2010/main" val="865548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4004366"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28 augustus 2019</a:t>
            </a:r>
          </a:p>
        </p:txBody>
      </p:sp>
      <p:sp>
        <p:nvSpPr>
          <p:cNvPr id="2" name="Tekstvak 1">
            <a:extLst>
              <a:ext uri="{FF2B5EF4-FFF2-40B4-BE49-F238E27FC236}">
                <a16:creationId xmlns:a16="http://schemas.microsoft.com/office/drawing/2014/main" id="{DE334D0B-6CDC-8341-9AB8-5D45D3C9EFF6}"/>
              </a:ext>
            </a:extLst>
          </p:cNvPr>
          <p:cNvSpPr txBox="1"/>
          <p:nvPr/>
        </p:nvSpPr>
        <p:spPr>
          <a:xfrm>
            <a:off x="4687860" y="629101"/>
            <a:ext cx="2743764" cy="646331"/>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Zorgoverleg</a:t>
            </a:r>
          </a:p>
        </p:txBody>
      </p:sp>
      <p:sp>
        <p:nvSpPr>
          <p:cNvPr id="4" name="Rechthoek 3">
            <a:extLst>
              <a:ext uri="{FF2B5EF4-FFF2-40B4-BE49-F238E27FC236}">
                <a16:creationId xmlns:a16="http://schemas.microsoft.com/office/drawing/2014/main" id="{DEE0EFA9-3D6C-D042-AADA-703571725CD6}"/>
              </a:ext>
            </a:extLst>
          </p:cNvPr>
          <p:cNvSpPr/>
          <p:nvPr/>
        </p:nvSpPr>
        <p:spPr>
          <a:xfrm>
            <a:off x="2372939" y="1994275"/>
            <a:ext cx="6096000" cy="3139321"/>
          </a:xfrm>
          <a:prstGeom prst="rect">
            <a:avLst/>
          </a:prstGeom>
        </p:spPr>
        <p:txBody>
          <a:bodyPr>
            <a:spAutoFit/>
          </a:bodyPr>
          <a:lstStyle/>
          <a:p>
            <a:r>
              <a:rPr lang="nl-NL" b="1" dirty="0">
                <a:solidFill>
                  <a:srgbClr val="FFC000"/>
                </a:solidFill>
                <a:latin typeface="Open Sans" panose="020B0606030504020204" pitchFamily="34" charset="0"/>
                <a:ea typeface="Calibri" panose="020F0502020204030204" pitchFamily="34" charset="0"/>
                <a:cs typeface="Times New Roman" panose="02020603050405020304" pitchFamily="18" charset="0"/>
              </a:rPr>
              <a:t>Klasoverleg</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NL" b="1" dirty="0">
                <a:latin typeface="Open Sans" panose="020B0606030504020204" pitchFamily="34" charset="0"/>
                <a:ea typeface="Calibri" panose="020F0502020204030204" pitchFamily="34" charset="0"/>
                <a:cs typeface="Times New Roman" panose="02020603050405020304" pitchFamily="18" charset="0"/>
              </a:rPr>
              <a:t>Wanneer</a:t>
            </a:r>
            <a:r>
              <a:rPr lang="nl-NL" dirty="0">
                <a:latin typeface="Open Sans" panose="020B0606030504020204" pitchFamily="34" charset="0"/>
                <a:ea typeface="Calibri" panose="020F0502020204030204" pitchFamily="34" charset="0"/>
                <a:cs typeface="Times New Roman" panose="02020603050405020304" pitchFamily="18" charset="0"/>
              </a:rPr>
              <a:t>:  Om de 3 weken volgens het schema </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NL" dirty="0">
                <a:latin typeface="Open Sans" panose="020B0606030504020204" pitchFamily="34" charset="0"/>
                <a:ea typeface="Calibri" panose="020F0502020204030204" pitchFamily="34" charset="0"/>
                <a:cs typeface="Times New Roman" panose="02020603050405020304" pitchFamily="18" charset="0"/>
              </a:rPr>
              <a:t>	     De ene keer tijdens het klasoverleg, de 		     andere keer tijdens de middag.</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NL" b="1" dirty="0">
                <a:latin typeface="Open Sans" panose="020B0606030504020204" pitchFamily="34" charset="0"/>
                <a:ea typeface="Calibri" panose="020F0502020204030204" pitchFamily="34" charset="0"/>
                <a:cs typeface="Times New Roman" panose="02020603050405020304" pitchFamily="18" charset="0"/>
              </a:rPr>
              <a:t>Wie</a:t>
            </a:r>
            <a:r>
              <a:rPr lang="nl-NL" dirty="0">
                <a:latin typeface="Open Sans" panose="020B0606030504020204" pitchFamily="34" charset="0"/>
                <a:ea typeface="Calibri" panose="020F0502020204030204" pitchFamily="34" charset="0"/>
                <a:cs typeface="Times New Roman" panose="02020603050405020304" pitchFamily="18" charset="0"/>
              </a:rPr>
              <a:t>: klasjuf met zorgjuf(</a:t>
            </a:r>
            <a:r>
              <a:rPr lang="nl-NL" dirty="0" err="1">
                <a:latin typeface="Open Sans" panose="020B0606030504020204" pitchFamily="34" charset="0"/>
                <a:ea typeface="Calibri" panose="020F0502020204030204" pitchFamily="34" charset="0"/>
                <a:cs typeface="Times New Roman" panose="02020603050405020304" pitchFamily="18" charset="0"/>
              </a:rPr>
              <a:t>fen</a:t>
            </a:r>
            <a:r>
              <a:rPr lang="nl-NL" dirty="0">
                <a:latin typeface="Open Sans" panose="020B0606030504020204" pitchFamily="34" charset="0"/>
                <a:ea typeface="Calibri" panose="020F0502020204030204" pitchFamily="34" charset="0"/>
                <a:cs typeface="Times New Roman" panose="02020603050405020304" pitchFamily="18" charset="0"/>
              </a:rPr>
              <a:t>) en beleidsondersteuner</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NL" b="1" dirty="0">
                <a:latin typeface="Open Sans" panose="020B0606030504020204" pitchFamily="34" charset="0"/>
                <a:ea typeface="Calibri" panose="020F0502020204030204" pitchFamily="34" charset="0"/>
                <a:cs typeface="Times New Roman" panose="02020603050405020304" pitchFamily="18" charset="0"/>
              </a:rPr>
              <a:t>Overnemen</a:t>
            </a:r>
            <a:r>
              <a:rPr lang="nl-NL" dirty="0">
                <a:latin typeface="Open Sans" panose="020B0606030504020204" pitchFamily="34" charset="0"/>
                <a:ea typeface="Calibri" panose="020F0502020204030204" pitchFamily="34" charset="0"/>
                <a:cs typeface="Times New Roman" panose="02020603050405020304" pitchFamily="18" charset="0"/>
              </a:rPr>
              <a:t>: zorgjuf van de andere groep </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NL" dirty="0">
                <a:latin typeface="Open Sans" panose="020B0606030504020204" pitchFamily="34" charset="0"/>
                <a:ea typeface="Calibri" panose="020F0502020204030204" pitchFamily="34" charset="0"/>
                <a:cs typeface="Times New Roman" panose="02020603050405020304" pitchFamily="18" charset="0"/>
              </a:rPr>
              <a:t> </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NL" b="1" dirty="0">
                <a:solidFill>
                  <a:srgbClr val="FFC000"/>
                </a:solidFill>
                <a:latin typeface="Open Sans" panose="020B0606030504020204" pitchFamily="34" charset="0"/>
                <a:ea typeface="Calibri" panose="020F0502020204030204" pitchFamily="34" charset="0"/>
                <a:cs typeface="Times New Roman" panose="02020603050405020304" pitchFamily="18" charset="0"/>
              </a:rPr>
              <a:t>Doorloopweken</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NL" b="1" dirty="0">
                <a:latin typeface="Open Sans" panose="020B0606030504020204" pitchFamily="34" charset="0"/>
                <a:ea typeface="Calibri" panose="020F0502020204030204" pitchFamily="34" charset="0"/>
                <a:cs typeface="Times New Roman" panose="02020603050405020304" pitchFamily="18" charset="0"/>
              </a:rPr>
              <a:t>Wanneer</a:t>
            </a:r>
            <a:r>
              <a:rPr lang="nl-NL" dirty="0">
                <a:latin typeface="Open Sans" panose="020B0606030504020204" pitchFamily="34" charset="0"/>
                <a:ea typeface="Calibri" panose="020F0502020204030204" pitchFamily="34" charset="0"/>
                <a:cs typeface="Times New Roman" panose="02020603050405020304" pitchFamily="18" charset="0"/>
              </a:rPr>
              <a:t>: voor elke vlieger-invul-periode</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NL" b="1" dirty="0">
                <a:latin typeface="Open Sans" panose="020B0606030504020204" pitchFamily="34" charset="0"/>
                <a:ea typeface="Calibri" panose="020F0502020204030204" pitchFamily="34" charset="0"/>
                <a:cs typeface="Times New Roman" panose="02020603050405020304" pitchFamily="18" charset="0"/>
              </a:rPr>
              <a:t>Wie</a:t>
            </a:r>
            <a:r>
              <a:rPr lang="nl-NL" dirty="0">
                <a:latin typeface="Open Sans" panose="020B0606030504020204" pitchFamily="34" charset="0"/>
                <a:ea typeface="Calibri" panose="020F0502020204030204" pitchFamily="34" charset="0"/>
                <a:cs typeface="Times New Roman" panose="02020603050405020304" pitchFamily="18" charset="0"/>
              </a:rPr>
              <a:t>: klasjuf met zorgjuf en beleidsondersteuner</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r>
              <a:rPr lang="nl-NL" b="1" dirty="0">
                <a:latin typeface="Open Sans" panose="020B0606030504020204" pitchFamily="34" charset="0"/>
                <a:ea typeface="Calibri" panose="020F0502020204030204" pitchFamily="34" charset="0"/>
                <a:cs typeface="Times New Roman" panose="02020603050405020304" pitchFamily="18" charset="0"/>
              </a:rPr>
              <a:t>Overnemen</a:t>
            </a:r>
            <a:r>
              <a:rPr lang="nl-NL" dirty="0">
                <a:latin typeface="Open Sans" panose="020B0606030504020204" pitchFamily="34" charset="0"/>
                <a:ea typeface="Calibri" panose="020F0502020204030204" pitchFamily="34" charset="0"/>
                <a:cs typeface="Times New Roman" panose="02020603050405020304" pitchFamily="18" charset="0"/>
              </a:rPr>
              <a:t>: zorgjuf van de andere groep </a:t>
            </a:r>
            <a:endParaRPr lang="nl-B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vak 6">
            <a:extLst>
              <a:ext uri="{FF2B5EF4-FFF2-40B4-BE49-F238E27FC236}">
                <a16:creationId xmlns:a16="http://schemas.microsoft.com/office/drawing/2014/main" id="{FBE6807B-6F2E-E34D-A939-9F5693D549ED}"/>
              </a:ext>
            </a:extLst>
          </p:cNvPr>
          <p:cNvSpPr txBox="1"/>
          <p:nvPr/>
        </p:nvSpPr>
        <p:spPr>
          <a:xfrm rot="20247650">
            <a:off x="687436" y="1004217"/>
            <a:ext cx="2030818" cy="369332"/>
          </a:xfrm>
          <a:prstGeom prst="rect">
            <a:avLst/>
          </a:prstGeom>
          <a:noFill/>
        </p:spPr>
        <p:txBody>
          <a:bodyPr wrap="square" rtlCol="0">
            <a:spAutoFit/>
          </a:bodyPr>
          <a:lstStyle/>
          <a:p>
            <a:r>
              <a:rPr lang="nl-BE" dirty="0">
                <a:solidFill>
                  <a:srgbClr val="7030A0"/>
                </a:solidFill>
              </a:rPr>
              <a:t>KLEUTERSCHOOL</a:t>
            </a:r>
          </a:p>
        </p:txBody>
      </p:sp>
    </p:spTree>
    <p:extLst>
      <p:ext uri="{BB962C8B-B14F-4D97-AF65-F5344CB8AC3E}">
        <p14:creationId xmlns:p14="http://schemas.microsoft.com/office/powerpoint/2010/main" val="194272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938807" y="629101"/>
            <a:ext cx="4314386"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Werk en leefruimte</a:t>
            </a:r>
          </a:p>
        </p:txBody>
      </p:sp>
      <p:pic>
        <p:nvPicPr>
          <p:cNvPr id="3" name="Afbeelding 2">
            <a:extLst>
              <a:ext uri="{FF2B5EF4-FFF2-40B4-BE49-F238E27FC236}">
                <a16:creationId xmlns:a16="http://schemas.microsoft.com/office/drawing/2014/main" id="{B7EFC7E6-1A36-F644-B483-54687C3E2936}"/>
              </a:ext>
            </a:extLst>
          </p:cNvPr>
          <p:cNvPicPr>
            <a:picLocks noChangeAspect="1"/>
          </p:cNvPicPr>
          <p:nvPr/>
        </p:nvPicPr>
        <p:blipFill>
          <a:blip r:embed="rId2"/>
          <a:stretch>
            <a:fillRect/>
          </a:stretch>
        </p:blipFill>
        <p:spPr>
          <a:xfrm>
            <a:off x="533506" y="1578686"/>
            <a:ext cx="7237365" cy="3970499"/>
          </a:xfrm>
          <a:prstGeom prst="rect">
            <a:avLst/>
          </a:prstGeom>
        </p:spPr>
      </p:pic>
      <p:sp>
        <p:nvSpPr>
          <p:cNvPr id="4" name="Tekstvak 3">
            <a:extLst>
              <a:ext uri="{FF2B5EF4-FFF2-40B4-BE49-F238E27FC236}">
                <a16:creationId xmlns:a16="http://schemas.microsoft.com/office/drawing/2014/main" id="{45430146-8465-6347-B265-72456E6F630F}"/>
              </a:ext>
            </a:extLst>
          </p:cNvPr>
          <p:cNvSpPr txBox="1"/>
          <p:nvPr/>
        </p:nvSpPr>
        <p:spPr>
          <a:xfrm>
            <a:off x="8502466" y="2409774"/>
            <a:ext cx="2785731" cy="3139321"/>
          </a:xfrm>
          <a:prstGeom prst="rect">
            <a:avLst/>
          </a:prstGeom>
          <a:noFill/>
        </p:spPr>
        <p:txBody>
          <a:bodyPr wrap="square" rtlCol="0">
            <a:spAutoFit/>
          </a:bodyPr>
          <a:lstStyle/>
          <a:p>
            <a:pPr marL="285750" indent="-285750">
              <a:buFont typeface="Courier New" panose="02070309020205020404" pitchFamily="49" charset="0"/>
              <a:buChar char="o"/>
            </a:pPr>
            <a:r>
              <a:rPr lang="nl-BE" dirty="0"/>
              <a:t>Verhuis van de klassen</a:t>
            </a:r>
          </a:p>
          <a:p>
            <a:pPr marL="285750" indent="-285750">
              <a:buFont typeface="Courier New" panose="02070309020205020404" pitchFamily="49" charset="0"/>
              <a:buChar char="o"/>
            </a:pPr>
            <a:r>
              <a:rPr lang="nl-BE" dirty="0"/>
              <a:t>Lege vensterbanken voor verluchting</a:t>
            </a:r>
          </a:p>
          <a:p>
            <a:pPr marL="285750" indent="-285750">
              <a:buFont typeface="Courier New" panose="02070309020205020404" pitchFamily="49" charset="0"/>
              <a:buChar char="o"/>
            </a:pPr>
            <a:r>
              <a:rPr lang="nl-NL" dirty="0">
                <a:ln w="0"/>
                <a:effectLst>
                  <a:outerShdw blurRad="38100" dist="19050" dir="2700000" algn="tl" rotWithShape="0">
                    <a:schemeClr val="dk1">
                      <a:alpha val="40000"/>
                    </a:schemeClr>
                  </a:outerShdw>
                </a:effectLst>
              </a:rPr>
              <a:t>Een lokaal, een gang, een school met minimale afleiding leiden tot beter leren. Dat betekent niet dat het er kaal en kil moet zijn. </a:t>
            </a:r>
          </a:p>
          <a:p>
            <a:pPr marL="285750" indent="-285750">
              <a:buFont typeface="Courier New" panose="02070309020205020404" pitchFamily="49" charset="0"/>
              <a:buChar char="o"/>
            </a:pPr>
            <a:endParaRPr lang="nl-BE" dirty="0"/>
          </a:p>
        </p:txBody>
      </p:sp>
    </p:spTree>
    <p:extLst>
      <p:ext uri="{BB962C8B-B14F-4D97-AF65-F5344CB8AC3E}">
        <p14:creationId xmlns:p14="http://schemas.microsoft.com/office/powerpoint/2010/main" val="853915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226190" y="629101"/>
            <a:ext cx="2600392"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Prioriteiten</a:t>
            </a:r>
          </a:p>
        </p:txBody>
      </p:sp>
      <p:pic>
        <p:nvPicPr>
          <p:cNvPr id="3" name="Afbeelding 2">
            <a:extLst>
              <a:ext uri="{FF2B5EF4-FFF2-40B4-BE49-F238E27FC236}">
                <a16:creationId xmlns:a16="http://schemas.microsoft.com/office/drawing/2014/main" id="{64DA5AE7-7A68-FF4C-B5F5-554B507409F4}"/>
              </a:ext>
            </a:extLst>
          </p:cNvPr>
          <p:cNvPicPr>
            <a:picLocks noChangeAspect="1"/>
          </p:cNvPicPr>
          <p:nvPr/>
        </p:nvPicPr>
        <p:blipFill>
          <a:blip r:embed="rId2"/>
          <a:stretch>
            <a:fillRect/>
          </a:stretch>
        </p:blipFill>
        <p:spPr>
          <a:xfrm>
            <a:off x="710932" y="4058457"/>
            <a:ext cx="2767149" cy="1384759"/>
          </a:xfrm>
          <a:prstGeom prst="rect">
            <a:avLst/>
          </a:prstGeom>
        </p:spPr>
      </p:pic>
      <p:sp>
        <p:nvSpPr>
          <p:cNvPr id="4" name="Tekstvak 3">
            <a:extLst>
              <a:ext uri="{FF2B5EF4-FFF2-40B4-BE49-F238E27FC236}">
                <a16:creationId xmlns:a16="http://schemas.microsoft.com/office/drawing/2014/main" id="{7AC707DE-5E60-BE41-BC0B-CA3BCBFEEA10}"/>
              </a:ext>
            </a:extLst>
          </p:cNvPr>
          <p:cNvSpPr txBox="1"/>
          <p:nvPr/>
        </p:nvSpPr>
        <p:spPr>
          <a:xfrm>
            <a:off x="755741" y="5565225"/>
            <a:ext cx="2677528" cy="369332"/>
          </a:xfrm>
          <a:prstGeom prst="rect">
            <a:avLst/>
          </a:prstGeom>
          <a:noFill/>
        </p:spPr>
        <p:txBody>
          <a:bodyPr wrap="none" rtlCol="0">
            <a:spAutoFit/>
          </a:bodyPr>
          <a:lstStyle/>
          <a:p>
            <a:r>
              <a:rPr lang="nl-BE" dirty="0"/>
              <a:t>Speelplaats/ buiten spelen</a:t>
            </a:r>
          </a:p>
        </p:txBody>
      </p:sp>
      <p:pic>
        <p:nvPicPr>
          <p:cNvPr id="6" name="Afbeelding 5" descr="Afbeelding met voedsel, fruit, tafel&#10;&#10;Automatisch gegenereerde beschrijving">
            <a:extLst>
              <a:ext uri="{FF2B5EF4-FFF2-40B4-BE49-F238E27FC236}">
                <a16:creationId xmlns:a16="http://schemas.microsoft.com/office/drawing/2014/main" id="{1EA191AD-8001-A744-A51F-DF26CD9E4655}"/>
              </a:ext>
            </a:extLst>
          </p:cNvPr>
          <p:cNvPicPr>
            <a:picLocks noChangeAspect="1"/>
          </p:cNvPicPr>
          <p:nvPr/>
        </p:nvPicPr>
        <p:blipFill>
          <a:blip r:embed="rId3"/>
          <a:stretch>
            <a:fillRect/>
          </a:stretch>
        </p:blipFill>
        <p:spPr>
          <a:xfrm>
            <a:off x="4268057" y="1672134"/>
            <a:ext cx="3403697" cy="2930961"/>
          </a:xfrm>
          <a:prstGeom prst="rect">
            <a:avLst/>
          </a:prstGeom>
        </p:spPr>
      </p:pic>
      <p:sp>
        <p:nvSpPr>
          <p:cNvPr id="12" name="Tekstvak 11">
            <a:extLst>
              <a:ext uri="{FF2B5EF4-FFF2-40B4-BE49-F238E27FC236}">
                <a16:creationId xmlns:a16="http://schemas.microsoft.com/office/drawing/2014/main" id="{CB55AA18-F07F-474B-B7FD-8F1E220A4220}"/>
              </a:ext>
            </a:extLst>
          </p:cNvPr>
          <p:cNvSpPr txBox="1"/>
          <p:nvPr/>
        </p:nvSpPr>
        <p:spPr>
          <a:xfrm>
            <a:off x="5079407" y="4510762"/>
            <a:ext cx="2033185" cy="369332"/>
          </a:xfrm>
          <a:prstGeom prst="rect">
            <a:avLst/>
          </a:prstGeom>
          <a:noFill/>
        </p:spPr>
        <p:txBody>
          <a:bodyPr wrap="none" rtlCol="0">
            <a:spAutoFit/>
          </a:bodyPr>
          <a:lstStyle/>
          <a:p>
            <a:r>
              <a:rPr lang="nl-BE" dirty="0"/>
              <a:t>Taal/ woordenschat</a:t>
            </a:r>
          </a:p>
        </p:txBody>
      </p:sp>
      <p:pic>
        <p:nvPicPr>
          <p:cNvPr id="8" name="Afbeelding 7" descr="Afbeelding met veel, koelkast, bedekt, slaapkamer&#10;&#10;Automatisch gegenereerde beschrijving">
            <a:extLst>
              <a:ext uri="{FF2B5EF4-FFF2-40B4-BE49-F238E27FC236}">
                <a16:creationId xmlns:a16="http://schemas.microsoft.com/office/drawing/2014/main" id="{E2332037-1EE3-874E-8481-3D81F333AFA9}"/>
              </a:ext>
            </a:extLst>
          </p:cNvPr>
          <p:cNvPicPr>
            <a:picLocks noChangeAspect="1"/>
          </p:cNvPicPr>
          <p:nvPr/>
        </p:nvPicPr>
        <p:blipFill>
          <a:blip r:embed="rId4"/>
          <a:stretch>
            <a:fillRect/>
          </a:stretch>
        </p:blipFill>
        <p:spPr>
          <a:xfrm>
            <a:off x="710932" y="1414784"/>
            <a:ext cx="2767149" cy="2149152"/>
          </a:xfrm>
          <a:prstGeom prst="rect">
            <a:avLst/>
          </a:prstGeom>
        </p:spPr>
      </p:pic>
      <p:sp>
        <p:nvSpPr>
          <p:cNvPr id="13" name="Tekstvak 12">
            <a:extLst>
              <a:ext uri="{FF2B5EF4-FFF2-40B4-BE49-F238E27FC236}">
                <a16:creationId xmlns:a16="http://schemas.microsoft.com/office/drawing/2014/main" id="{63EFED92-04A2-3541-951C-F137805A0DA8}"/>
              </a:ext>
            </a:extLst>
          </p:cNvPr>
          <p:cNvSpPr txBox="1"/>
          <p:nvPr/>
        </p:nvSpPr>
        <p:spPr>
          <a:xfrm>
            <a:off x="1084806" y="3560181"/>
            <a:ext cx="2019399" cy="369332"/>
          </a:xfrm>
          <a:prstGeom prst="rect">
            <a:avLst/>
          </a:prstGeom>
          <a:noFill/>
        </p:spPr>
        <p:txBody>
          <a:bodyPr wrap="none" rtlCol="0">
            <a:spAutoFit/>
          </a:bodyPr>
          <a:lstStyle/>
          <a:p>
            <a:r>
              <a:rPr lang="nl-BE" dirty="0"/>
              <a:t>Uitdagende hoeken</a:t>
            </a:r>
          </a:p>
        </p:txBody>
      </p:sp>
      <p:sp>
        <p:nvSpPr>
          <p:cNvPr id="14" name="Tekstvak 13">
            <a:extLst>
              <a:ext uri="{FF2B5EF4-FFF2-40B4-BE49-F238E27FC236}">
                <a16:creationId xmlns:a16="http://schemas.microsoft.com/office/drawing/2014/main" id="{88CE53BC-0DF4-C84E-B209-5B66D85A69BE}"/>
              </a:ext>
            </a:extLst>
          </p:cNvPr>
          <p:cNvSpPr txBox="1"/>
          <p:nvPr/>
        </p:nvSpPr>
        <p:spPr>
          <a:xfrm rot="20247650">
            <a:off x="529916" y="982859"/>
            <a:ext cx="2030818" cy="369332"/>
          </a:xfrm>
          <a:prstGeom prst="rect">
            <a:avLst/>
          </a:prstGeom>
          <a:noFill/>
        </p:spPr>
        <p:txBody>
          <a:bodyPr wrap="square" rtlCol="0">
            <a:spAutoFit/>
          </a:bodyPr>
          <a:lstStyle/>
          <a:p>
            <a:pPr algn="ctr"/>
            <a:r>
              <a:rPr lang="nl-BE" dirty="0">
                <a:solidFill>
                  <a:srgbClr val="7030A0"/>
                </a:solidFill>
              </a:rPr>
              <a:t>KLEUTERSCHOOL</a:t>
            </a:r>
          </a:p>
        </p:txBody>
      </p:sp>
      <p:sp>
        <p:nvSpPr>
          <p:cNvPr id="15" name="Tekstvak 14">
            <a:extLst>
              <a:ext uri="{FF2B5EF4-FFF2-40B4-BE49-F238E27FC236}">
                <a16:creationId xmlns:a16="http://schemas.microsoft.com/office/drawing/2014/main" id="{DEDB6804-4723-CF47-9BB6-A61C1B22CD6B}"/>
              </a:ext>
            </a:extLst>
          </p:cNvPr>
          <p:cNvSpPr txBox="1"/>
          <p:nvPr/>
        </p:nvSpPr>
        <p:spPr>
          <a:xfrm rot="1508488">
            <a:off x="9368109" y="1146899"/>
            <a:ext cx="2030818" cy="369332"/>
          </a:xfrm>
          <a:prstGeom prst="rect">
            <a:avLst/>
          </a:prstGeom>
          <a:noFill/>
        </p:spPr>
        <p:txBody>
          <a:bodyPr wrap="square" rtlCol="0">
            <a:spAutoFit/>
          </a:bodyPr>
          <a:lstStyle/>
          <a:p>
            <a:r>
              <a:rPr lang="nl-BE" dirty="0">
                <a:solidFill>
                  <a:srgbClr val="7030A0"/>
                </a:solidFill>
              </a:rPr>
              <a:t>LAGERE SCHOOL</a:t>
            </a:r>
          </a:p>
        </p:txBody>
      </p:sp>
      <p:pic>
        <p:nvPicPr>
          <p:cNvPr id="7" name="Afbeelding 6" descr="Afbeelding met vasthouden, voedsel, vrouw, computer&#10;&#10;Automatisch gegenereerde beschrijving">
            <a:extLst>
              <a:ext uri="{FF2B5EF4-FFF2-40B4-BE49-F238E27FC236}">
                <a16:creationId xmlns:a16="http://schemas.microsoft.com/office/drawing/2014/main" id="{0C6C2FDB-1076-684C-A1A8-DCB89EC07EAC}"/>
              </a:ext>
            </a:extLst>
          </p:cNvPr>
          <p:cNvPicPr>
            <a:picLocks noChangeAspect="1"/>
          </p:cNvPicPr>
          <p:nvPr/>
        </p:nvPicPr>
        <p:blipFill>
          <a:blip r:embed="rId5"/>
          <a:stretch>
            <a:fillRect/>
          </a:stretch>
        </p:blipFill>
        <p:spPr>
          <a:xfrm>
            <a:off x="8735172" y="1672134"/>
            <a:ext cx="1574800" cy="1511300"/>
          </a:xfrm>
          <a:prstGeom prst="rect">
            <a:avLst/>
          </a:prstGeom>
        </p:spPr>
      </p:pic>
      <p:sp>
        <p:nvSpPr>
          <p:cNvPr id="16" name="Tekstvak 15">
            <a:extLst>
              <a:ext uri="{FF2B5EF4-FFF2-40B4-BE49-F238E27FC236}">
                <a16:creationId xmlns:a16="http://schemas.microsoft.com/office/drawing/2014/main" id="{9600C544-E3DF-BF4A-AD49-2181102E08E7}"/>
              </a:ext>
            </a:extLst>
          </p:cNvPr>
          <p:cNvSpPr txBox="1"/>
          <p:nvPr/>
        </p:nvSpPr>
        <p:spPr>
          <a:xfrm>
            <a:off x="8717535" y="3271816"/>
            <a:ext cx="1645963" cy="369332"/>
          </a:xfrm>
          <a:prstGeom prst="rect">
            <a:avLst/>
          </a:prstGeom>
          <a:noFill/>
        </p:spPr>
        <p:txBody>
          <a:bodyPr wrap="none" rtlCol="0">
            <a:spAutoFit/>
          </a:bodyPr>
          <a:lstStyle/>
          <a:p>
            <a:r>
              <a:rPr lang="nl-BE" dirty="0"/>
              <a:t>Kwartiermakers</a:t>
            </a:r>
          </a:p>
        </p:txBody>
      </p:sp>
      <p:pic>
        <p:nvPicPr>
          <p:cNvPr id="18" name="Afbeelding 17" descr="Afbeelding met teken, tekening&#10;&#10;Automatisch gegenereerde beschrijving">
            <a:extLst>
              <a:ext uri="{FF2B5EF4-FFF2-40B4-BE49-F238E27FC236}">
                <a16:creationId xmlns:a16="http://schemas.microsoft.com/office/drawing/2014/main" id="{117057B2-0ACF-A14F-BFE1-493ADF5600F5}"/>
              </a:ext>
            </a:extLst>
          </p:cNvPr>
          <p:cNvPicPr>
            <a:picLocks noChangeAspect="1"/>
          </p:cNvPicPr>
          <p:nvPr/>
        </p:nvPicPr>
        <p:blipFill>
          <a:blip r:embed="rId6"/>
          <a:stretch>
            <a:fillRect/>
          </a:stretch>
        </p:blipFill>
        <p:spPr>
          <a:xfrm>
            <a:off x="8236352" y="3890740"/>
            <a:ext cx="2682710" cy="2007407"/>
          </a:xfrm>
          <a:prstGeom prst="rect">
            <a:avLst/>
          </a:prstGeom>
        </p:spPr>
      </p:pic>
      <p:sp>
        <p:nvSpPr>
          <p:cNvPr id="19" name="Tekstvak 18">
            <a:extLst>
              <a:ext uri="{FF2B5EF4-FFF2-40B4-BE49-F238E27FC236}">
                <a16:creationId xmlns:a16="http://schemas.microsoft.com/office/drawing/2014/main" id="{58CFEB13-C8BD-0745-81B5-012DD7AC5750}"/>
              </a:ext>
            </a:extLst>
          </p:cNvPr>
          <p:cNvSpPr txBox="1"/>
          <p:nvPr/>
        </p:nvSpPr>
        <p:spPr>
          <a:xfrm>
            <a:off x="9887689" y="5852440"/>
            <a:ext cx="1031373" cy="369332"/>
          </a:xfrm>
          <a:prstGeom prst="rect">
            <a:avLst/>
          </a:prstGeom>
          <a:noFill/>
        </p:spPr>
        <p:txBody>
          <a:bodyPr wrap="none" rtlCol="0">
            <a:spAutoFit/>
          </a:bodyPr>
          <a:lstStyle/>
          <a:p>
            <a:r>
              <a:rPr lang="nl-BE" dirty="0"/>
              <a:t>Evaluatie</a:t>
            </a:r>
          </a:p>
        </p:txBody>
      </p:sp>
    </p:spTree>
    <p:extLst>
      <p:ext uri="{BB962C8B-B14F-4D97-AF65-F5344CB8AC3E}">
        <p14:creationId xmlns:p14="http://schemas.microsoft.com/office/powerpoint/2010/main" val="417454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342956" y="630754"/>
            <a:ext cx="3506088"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Schoolkalender</a:t>
            </a:r>
          </a:p>
        </p:txBody>
      </p:sp>
      <p:pic>
        <p:nvPicPr>
          <p:cNvPr id="5" name="Afbeelding 4" descr="Afbeelding met schermafbeelding, auto, zitten, kleurrijk&#10;&#10;Automatisch gegenereerde beschrijving">
            <a:extLst>
              <a:ext uri="{FF2B5EF4-FFF2-40B4-BE49-F238E27FC236}">
                <a16:creationId xmlns:a16="http://schemas.microsoft.com/office/drawing/2014/main" id="{E6230CFA-8C7E-EB40-A9E5-FFB2857002F3}"/>
              </a:ext>
            </a:extLst>
          </p:cNvPr>
          <p:cNvPicPr>
            <a:picLocks noChangeAspect="1"/>
          </p:cNvPicPr>
          <p:nvPr/>
        </p:nvPicPr>
        <p:blipFill>
          <a:blip r:embed="rId2"/>
          <a:stretch>
            <a:fillRect/>
          </a:stretch>
        </p:blipFill>
        <p:spPr>
          <a:xfrm>
            <a:off x="2332541" y="1231937"/>
            <a:ext cx="7461452" cy="5127317"/>
          </a:xfrm>
          <a:prstGeom prst="rect">
            <a:avLst/>
          </a:prstGeom>
        </p:spPr>
      </p:pic>
      <p:sp>
        <p:nvSpPr>
          <p:cNvPr id="3" name="Tekstvak 2">
            <a:extLst>
              <a:ext uri="{FF2B5EF4-FFF2-40B4-BE49-F238E27FC236}">
                <a16:creationId xmlns:a16="http://schemas.microsoft.com/office/drawing/2014/main" id="{21953098-A6F2-D04A-B938-AD7643B2A0DE}"/>
              </a:ext>
            </a:extLst>
          </p:cNvPr>
          <p:cNvSpPr txBox="1"/>
          <p:nvPr/>
        </p:nvSpPr>
        <p:spPr>
          <a:xfrm>
            <a:off x="8470232" y="943276"/>
            <a:ext cx="1232033" cy="369332"/>
          </a:xfrm>
          <a:prstGeom prst="rect">
            <a:avLst/>
          </a:prstGeom>
          <a:noFill/>
        </p:spPr>
        <p:txBody>
          <a:bodyPr wrap="square" rtlCol="0">
            <a:spAutoFit/>
          </a:bodyPr>
          <a:lstStyle/>
          <a:p>
            <a:r>
              <a:rPr lang="nl-BE" dirty="0"/>
              <a:t>Zie bijlage</a:t>
            </a:r>
          </a:p>
        </p:txBody>
      </p:sp>
    </p:spTree>
    <p:extLst>
      <p:ext uri="{BB962C8B-B14F-4D97-AF65-F5344CB8AC3E}">
        <p14:creationId xmlns:p14="http://schemas.microsoft.com/office/powerpoint/2010/main" val="195648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5049987" y="629101"/>
            <a:ext cx="1811714"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7" name="Tekstvak 6">
            <a:extLst>
              <a:ext uri="{FF2B5EF4-FFF2-40B4-BE49-F238E27FC236}">
                <a16:creationId xmlns:a16="http://schemas.microsoft.com/office/drawing/2014/main" id="{D58B07FB-4741-7F43-82CA-305882EBD6BF}"/>
              </a:ext>
            </a:extLst>
          </p:cNvPr>
          <p:cNvSpPr txBox="1"/>
          <p:nvPr/>
        </p:nvSpPr>
        <p:spPr>
          <a:xfrm>
            <a:off x="6445164" y="3976182"/>
            <a:ext cx="1165319" cy="369332"/>
          </a:xfrm>
          <a:prstGeom prst="rect">
            <a:avLst/>
          </a:prstGeom>
          <a:noFill/>
        </p:spPr>
        <p:txBody>
          <a:bodyPr wrap="none" rtlCol="0">
            <a:spAutoFit/>
          </a:bodyPr>
          <a:lstStyle/>
          <a:p>
            <a:r>
              <a:rPr lang="nl-BE" dirty="0">
                <a:solidFill>
                  <a:srgbClr val="00B0F0"/>
                </a:solidFill>
              </a:rPr>
              <a:t>Zoefdagen</a:t>
            </a:r>
          </a:p>
        </p:txBody>
      </p:sp>
      <p:sp>
        <p:nvSpPr>
          <p:cNvPr id="14" name="Gebogen pijl 13">
            <a:extLst>
              <a:ext uri="{FF2B5EF4-FFF2-40B4-BE49-F238E27FC236}">
                <a16:creationId xmlns:a16="http://schemas.microsoft.com/office/drawing/2014/main" id="{3506F778-CCEC-C74F-865E-E2BA0FFAD4A7}"/>
              </a:ext>
            </a:extLst>
          </p:cNvPr>
          <p:cNvSpPr/>
          <p:nvPr/>
        </p:nvSpPr>
        <p:spPr>
          <a:xfrm rot="10800000" flipH="1">
            <a:off x="7341432" y="4437847"/>
            <a:ext cx="478465" cy="369332"/>
          </a:xfrm>
          <a:prstGeom prst="bentArrow">
            <a:avLst>
              <a:gd name="adj1" fmla="val 1060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5" name="Tekstvak 14">
            <a:extLst>
              <a:ext uri="{FF2B5EF4-FFF2-40B4-BE49-F238E27FC236}">
                <a16:creationId xmlns:a16="http://schemas.microsoft.com/office/drawing/2014/main" id="{FDAD2D14-0522-D546-B3E3-BF840BB9A674}"/>
              </a:ext>
            </a:extLst>
          </p:cNvPr>
          <p:cNvSpPr txBox="1"/>
          <p:nvPr/>
        </p:nvSpPr>
        <p:spPr>
          <a:xfrm>
            <a:off x="8043180" y="4536348"/>
            <a:ext cx="803746" cy="369332"/>
          </a:xfrm>
          <a:prstGeom prst="rect">
            <a:avLst/>
          </a:prstGeom>
          <a:noFill/>
        </p:spPr>
        <p:txBody>
          <a:bodyPr wrap="none" rtlCol="0">
            <a:spAutoFit/>
          </a:bodyPr>
          <a:lstStyle/>
          <a:p>
            <a:r>
              <a:rPr lang="nl-BE" dirty="0"/>
              <a:t>Toneel</a:t>
            </a:r>
          </a:p>
        </p:txBody>
      </p:sp>
      <p:sp>
        <p:nvSpPr>
          <p:cNvPr id="16" name="Gebogen pijl 15">
            <a:extLst>
              <a:ext uri="{FF2B5EF4-FFF2-40B4-BE49-F238E27FC236}">
                <a16:creationId xmlns:a16="http://schemas.microsoft.com/office/drawing/2014/main" id="{6725BCD5-A81A-0944-8CE4-4159CE390488}"/>
              </a:ext>
            </a:extLst>
          </p:cNvPr>
          <p:cNvSpPr/>
          <p:nvPr/>
        </p:nvSpPr>
        <p:spPr>
          <a:xfrm rot="10800000" flipH="1">
            <a:off x="7327361" y="4991846"/>
            <a:ext cx="478465" cy="369332"/>
          </a:xfrm>
          <a:prstGeom prst="bentArrow">
            <a:avLst>
              <a:gd name="adj1" fmla="val 1060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7" name="Tekstvak 16">
            <a:extLst>
              <a:ext uri="{FF2B5EF4-FFF2-40B4-BE49-F238E27FC236}">
                <a16:creationId xmlns:a16="http://schemas.microsoft.com/office/drawing/2014/main" id="{9CB2B4B9-43C3-4347-9895-B506DFB3F049}"/>
              </a:ext>
            </a:extLst>
          </p:cNvPr>
          <p:cNvSpPr txBox="1"/>
          <p:nvPr/>
        </p:nvSpPr>
        <p:spPr>
          <a:xfrm>
            <a:off x="7998472" y="5088642"/>
            <a:ext cx="1802929" cy="369332"/>
          </a:xfrm>
          <a:prstGeom prst="rect">
            <a:avLst/>
          </a:prstGeom>
          <a:noFill/>
        </p:spPr>
        <p:txBody>
          <a:bodyPr wrap="none" rtlCol="0">
            <a:spAutoFit/>
          </a:bodyPr>
          <a:lstStyle/>
          <a:p>
            <a:r>
              <a:rPr lang="nl-BE" dirty="0"/>
              <a:t>Samenwerkingen</a:t>
            </a:r>
          </a:p>
        </p:txBody>
      </p:sp>
      <p:sp>
        <p:nvSpPr>
          <p:cNvPr id="18" name="Gebogen pijl 17">
            <a:extLst>
              <a:ext uri="{FF2B5EF4-FFF2-40B4-BE49-F238E27FC236}">
                <a16:creationId xmlns:a16="http://schemas.microsoft.com/office/drawing/2014/main" id="{9EFE362F-E17D-0243-B2E3-0990F55504F1}"/>
              </a:ext>
            </a:extLst>
          </p:cNvPr>
          <p:cNvSpPr/>
          <p:nvPr/>
        </p:nvSpPr>
        <p:spPr>
          <a:xfrm rot="10800000" flipH="1">
            <a:off x="7327361" y="5705930"/>
            <a:ext cx="478465" cy="369332"/>
          </a:xfrm>
          <a:prstGeom prst="bentArrow">
            <a:avLst>
              <a:gd name="adj1" fmla="val 1060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9" name="Tekstvak 18">
            <a:extLst>
              <a:ext uri="{FF2B5EF4-FFF2-40B4-BE49-F238E27FC236}">
                <a16:creationId xmlns:a16="http://schemas.microsoft.com/office/drawing/2014/main" id="{F88FCD85-5778-A748-94D7-C0C25CCDEB57}"/>
              </a:ext>
            </a:extLst>
          </p:cNvPr>
          <p:cNvSpPr txBox="1"/>
          <p:nvPr/>
        </p:nvSpPr>
        <p:spPr>
          <a:xfrm>
            <a:off x="8070749" y="5707634"/>
            <a:ext cx="994631" cy="369332"/>
          </a:xfrm>
          <a:prstGeom prst="rect">
            <a:avLst/>
          </a:prstGeom>
          <a:noFill/>
        </p:spPr>
        <p:txBody>
          <a:bodyPr wrap="none" rtlCol="0">
            <a:spAutoFit/>
          </a:bodyPr>
          <a:lstStyle/>
          <a:p>
            <a:r>
              <a:rPr lang="nl-BE" dirty="0"/>
              <a:t>Feestjes </a:t>
            </a:r>
          </a:p>
        </p:txBody>
      </p:sp>
      <p:sp>
        <p:nvSpPr>
          <p:cNvPr id="20" name="Tekstvak 19">
            <a:extLst>
              <a:ext uri="{FF2B5EF4-FFF2-40B4-BE49-F238E27FC236}">
                <a16:creationId xmlns:a16="http://schemas.microsoft.com/office/drawing/2014/main" id="{8251FB5D-7899-1A41-8077-BA19C7317F3B}"/>
              </a:ext>
            </a:extLst>
          </p:cNvPr>
          <p:cNvSpPr txBox="1"/>
          <p:nvPr/>
        </p:nvSpPr>
        <p:spPr>
          <a:xfrm>
            <a:off x="816057" y="1697548"/>
            <a:ext cx="433580" cy="369332"/>
          </a:xfrm>
          <a:prstGeom prst="rect">
            <a:avLst/>
          </a:prstGeom>
          <a:noFill/>
        </p:spPr>
        <p:txBody>
          <a:bodyPr wrap="none" rtlCol="0">
            <a:spAutoFit/>
          </a:bodyPr>
          <a:lstStyle/>
          <a:p>
            <a:r>
              <a:rPr lang="nl-BE" dirty="0">
                <a:solidFill>
                  <a:srgbClr val="00B0F0"/>
                </a:solidFill>
              </a:rPr>
              <a:t>PV</a:t>
            </a:r>
          </a:p>
        </p:txBody>
      </p:sp>
      <p:sp>
        <p:nvSpPr>
          <p:cNvPr id="21" name="Gebogen pijl 20">
            <a:extLst>
              <a:ext uri="{FF2B5EF4-FFF2-40B4-BE49-F238E27FC236}">
                <a16:creationId xmlns:a16="http://schemas.microsoft.com/office/drawing/2014/main" id="{8FA6F71A-E142-FB4E-9C27-3198F9F086EC}"/>
              </a:ext>
            </a:extLst>
          </p:cNvPr>
          <p:cNvSpPr/>
          <p:nvPr/>
        </p:nvSpPr>
        <p:spPr>
          <a:xfrm rot="10800000" flipH="1">
            <a:off x="1712325" y="2159213"/>
            <a:ext cx="478465" cy="369332"/>
          </a:xfrm>
          <a:prstGeom prst="bentArrow">
            <a:avLst>
              <a:gd name="adj1" fmla="val 1060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2" name="Tekstvak 21">
            <a:extLst>
              <a:ext uri="{FF2B5EF4-FFF2-40B4-BE49-F238E27FC236}">
                <a16:creationId xmlns:a16="http://schemas.microsoft.com/office/drawing/2014/main" id="{CD00336C-2F80-DE4D-849B-25C66AD21028}"/>
              </a:ext>
            </a:extLst>
          </p:cNvPr>
          <p:cNvSpPr txBox="1"/>
          <p:nvPr/>
        </p:nvSpPr>
        <p:spPr>
          <a:xfrm>
            <a:off x="2414073" y="2257714"/>
            <a:ext cx="1117935" cy="369332"/>
          </a:xfrm>
          <a:prstGeom prst="rect">
            <a:avLst/>
          </a:prstGeom>
          <a:noFill/>
        </p:spPr>
        <p:txBody>
          <a:bodyPr wrap="none" rtlCol="0">
            <a:spAutoFit/>
          </a:bodyPr>
          <a:lstStyle/>
          <a:p>
            <a:r>
              <a:rPr lang="nl-BE" dirty="0"/>
              <a:t>Tot 17u30</a:t>
            </a:r>
          </a:p>
        </p:txBody>
      </p:sp>
      <p:sp>
        <p:nvSpPr>
          <p:cNvPr id="23" name="Gebogen pijl 22">
            <a:extLst>
              <a:ext uri="{FF2B5EF4-FFF2-40B4-BE49-F238E27FC236}">
                <a16:creationId xmlns:a16="http://schemas.microsoft.com/office/drawing/2014/main" id="{3BA7E169-02B3-C34C-BB53-E5EC681D2CE1}"/>
              </a:ext>
            </a:extLst>
          </p:cNvPr>
          <p:cNvSpPr/>
          <p:nvPr/>
        </p:nvSpPr>
        <p:spPr>
          <a:xfrm rot="10800000" flipH="1">
            <a:off x="1698254" y="2713212"/>
            <a:ext cx="478465" cy="369332"/>
          </a:xfrm>
          <a:prstGeom prst="bentArrow">
            <a:avLst>
              <a:gd name="adj1" fmla="val 1060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4" name="Tekstvak 23">
            <a:extLst>
              <a:ext uri="{FF2B5EF4-FFF2-40B4-BE49-F238E27FC236}">
                <a16:creationId xmlns:a16="http://schemas.microsoft.com/office/drawing/2014/main" id="{C29D799F-93EA-7F41-9B21-94F4F49193E5}"/>
              </a:ext>
            </a:extLst>
          </p:cNvPr>
          <p:cNvSpPr txBox="1"/>
          <p:nvPr/>
        </p:nvSpPr>
        <p:spPr>
          <a:xfrm>
            <a:off x="2414073" y="2811712"/>
            <a:ext cx="1573188" cy="369332"/>
          </a:xfrm>
          <a:prstGeom prst="rect">
            <a:avLst/>
          </a:prstGeom>
          <a:noFill/>
        </p:spPr>
        <p:txBody>
          <a:bodyPr wrap="none" rtlCol="0">
            <a:spAutoFit/>
          </a:bodyPr>
          <a:lstStyle/>
          <a:p>
            <a:r>
              <a:rPr lang="nl-BE" dirty="0"/>
              <a:t>Algemeen stuk</a:t>
            </a:r>
          </a:p>
        </p:txBody>
      </p:sp>
      <p:sp>
        <p:nvSpPr>
          <p:cNvPr id="25" name="Gebogen pijl 24">
            <a:extLst>
              <a:ext uri="{FF2B5EF4-FFF2-40B4-BE49-F238E27FC236}">
                <a16:creationId xmlns:a16="http://schemas.microsoft.com/office/drawing/2014/main" id="{ACE0450D-02F1-BD49-BF62-96B0ABF184CE}"/>
              </a:ext>
            </a:extLst>
          </p:cNvPr>
          <p:cNvSpPr/>
          <p:nvPr/>
        </p:nvSpPr>
        <p:spPr>
          <a:xfrm rot="10800000" flipH="1">
            <a:off x="1698254" y="3427296"/>
            <a:ext cx="478465" cy="369332"/>
          </a:xfrm>
          <a:prstGeom prst="bentArrow">
            <a:avLst>
              <a:gd name="adj1" fmla="val 1060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6" name="Tekstvak 25">
            <a:extLst>
              <a:ext uri="{FF2B5EF4-FFF2-40B4-BE49-F238E27FC236}">
                <a16:creationId xmlns:a16="http://schemas.microsoft.com/office/drawing/2014/main" id="{E6724560-BC28-1E42-B8C2-DAFBFD0A7BF4}"/>
              </a:ext>
            </a:extLst>
          </p:cNvPr>
          <p:cNvSpPr txBox="1"/>
          <p:nvPr/>
        </p:nvSpPr>
        <p:spPr>
          <a:xfrm>
            <a:off x="2441642" y="3429000"/>
            <a:ext cx="1527534" cy="369332"/>
          </a:xfrm>
          <a:prstGeom prst="rect">
            <a:avLst/>
          </a:prstGeom>
          <a:noFill/>
        </p:spPr>
        <p:txBody>
          <a:bodyPr wrap="none" rtlCol="0">
            <a:spAutoFit/>
          </a:bodyPr>
          <a:lstStyle/>
          <a:p>
            <a:r>
              <a:rPr lang="nl-BE" dirty="0"/>
              <a:t>Praktisch stuk </a:t>
            </a:r>
          </a:p>
        </p:txBody>
      </p:sp>
      <p:sp>
        <p:nvSpPr>
          <p:cNvPr id="29" name="Tekstvak 28">
            <a:extLst>
              <a:ext uri="{FF2B5EF4-FFF2-40B4-BE49-F238E27FC236}">
                <a16:creationId xmlns:a16="http://schemas.microsoft.com/office/drawing/2014/main" id="{11637810-4DB4-354A-961D-65A82B4BE1C2}"/>
              </a:ext>
            </a:extLst>
          </p:cNvPr>
          <p:cNvSpPr txBox="1"/>
          <p:nvPr/>
        </p:nvSpPr>
        <p:spPr>
          <a:xfrm>
            <a:off x="8328765" y="1878806"/>
            <a:ext cx="3098797" cy="369332"/>
          </a:xfrm>
          <a:prstGeom prst="rect">
            <a:avLst/>
          </a:prstGeom>
          <a:noFill/>
        </p:spPr>
        <p:txBody>
          <a:bodyPr wrap="none" rtlCol="0">
            <a:spAutoFit/>
          </a:bodyPr>
          <a:lstStyle/>
          <a:p>
            <a:r>
              <a:rPr lang="nl-BE" dirty="0">
                <a:solidFill>
                  <a:srgbClr val="00B0F0"/>
                </a:solidFill>
              </a:rPr>
              <a:t>Infomomenten nieuwe peuters</a:t>
            </a:r>
          </a:p>
        </p:txBody>
      </p:sp>
      <p:sp>
        <p:nvSpPr>
          <p:cNvPr id="30" name="Gebogen pijl 29">
            <a:extLst>
              <a:ext uri="{FF2B5EF4-FFF2-40B4-BE49-F238E27FC236}">
                <a16:creationId xmlns:a16="http://schemas.microsoft.com/office/drawing/2014/main" id="{D7D8A9D7-7CD3-8144-A476-652E4F4C2A4E}"/>
              </a:ext>
            </a:extLst>
          </p:cNvPr>
          <p:cNvSpPr/>
          <p:nvPr/>
        </p:nvSpPr>
        <p:spPr>
          <a:xfrm rot="10800000" flipH="1">
            <a:off x="8914008" y="2338767"/>
            <a:ext cx="478465" cy="369332"/>
          </a:xfrm>
          <a:prstGeom prst="bentArrow">
            <a:avLst>
              <a:gd name="adj1" fmla="val 1060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1" name="Tekstvak 30">
            <a:extLst>
              <a:ext uri="{FF2B5EF4-FFF2-40B4-BE49-F238E27FC236}">
                <a16:creationId xmlns:a16="http://schemas.microsoft.com/office/drawing/2014/main" id="{0DF05583-D49D-F44A-AA6A-3BEB4B419302}"/>
              </a:ext>
            </a:extLst>
          </p:cNvPr>
          <p:cNvSpPr txBox="1"/>
          <p:nvPr/>
        </p:nvSpPr>
        <p:spPr>
          <a:xfrm>
            <a:off x="9615756" y="2437268"/>
            <a:ext cx="2226635" cy="369332"/>
          </a:xfrm>
          <a:prstGeom prst="rect">
            <a:avLst/>
          </a:prstGeom>
          <a:noFill/>
        </p:spPr>
        <p:txBody>
          <a:bodyPr wrap="none" rtlCol="0">
            <a:spAutoFit/>
          </a:bodyPr>
          <a:lstStyle/>
          <a:p>
            <a:r>
              <a:rPr lang="nl-BE" dirty="0"/>
              <a:t>15 okt- 28 jan- 27 mei</a:t>
            </a:r>
          </a:p>
        </p:txBody>
      </p:sp>
      <p:sp>
        <p:nvSpPr>
          <p:cNvPr id="32" name="Gebogen pijl 31">
            <a:extLst>
              <a:ext uri="{FF2B5EF4-FFF2-40B4-BE49-F238E27FC236}">
                <a16:creationId xmlns:a16="http://schemas.microsoft.com/office/drawing/2014/main" id="{A2D076D7-9FD0-0F42-A17E-096D56B9FB07}"/>
              </a:ext>
            </a:extLst>
          </p:cNvPr>
          <p:cNvSpPr/>
          <p:nvPr/>
        </p:nvSpPr>
        <p:spPr>
          <a:xfrm rot="10800000" flipH="1">
            <a:off x="8899937" y="2892766"/>
            <a:ext cx="478465" cy="369332"/>
          </a:xfrm>
          <a:prstGeom prst="bentArrow">
            <a:avLst>
              <a:gd name="adj1" fmla="val 1060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3" name="Tekstvak 32">
            <a:extLst>
              <a:ext uri="{FF2B5EF4-FFF2-40B4-BE49-F238E27FC236}">
                <a16:creationId xmlns:a16="http://schemas.microsoft.com/office/drawing/2014/main" id="{19093627-F0BA-2345-94B1-A0D587A1D685}"/>
              </a:ext>
            </a:extLst>
          </p:cNvPr>
          <p:cNvSpPr txBox="1"/>
          <p:nvPr/>
        </p:nvSpPr>
        <p:spPr>
          <a:xfrm>
            <a:off x="9615756" y="2991266"/>
            <a:ext cx="930063" cy="369332"/>
          </a:xfrm>
          <a:prstGeom prst="rect">
            <a:avLst/>
          </a:prstGeom>
          <a:noFill/>
        </p:spPr>
        <p:txBody>
          <a:bodyPr wrap="none" rtlCol="0">
            <a:spAutoFit/>
          </a:bodyPr>
          <a:lstStyle/>
          <a:p>
            <a:r>
              <a:rPr lang="nl-BE" dirty="0"/>
              <a:t>Om 19u</a:t>
            </a:r>
          </a:p>
        </p:txBody>
      </p:sp>
      <p:sp>
        <p:nvSpPr>
          <p:cNvPr id="34" name="Gebogen pijl 33">
            <a:extLst>
              <a:ext uri="{FF2B5EF4-FFF2-40B4-BE49-F238E27FC236}">
                <a16:creationId xmlns:a16="http://schemas.microsoft.com/office/drawing/2014/main" id="{FF96DCB8-4E11-1D4B-BFE6-99D0FB705DFA}"/>
              </a:ext>
            </a:extLst>
          </p:cNvPr>
          <p:cNvSpPr/>
          <p:nvPr/>
        </p:nvSpPr>
        <p:spPr>
          <a:xfrm rot="10800000" flipH="1">
            <a:off x="8899937" y="3606850"/>
            <a:ext cx="478465" cy="369332"/>
          </a:xfrm>
          <a:prstGeom prst="bentArrow">
            <a:avLst>
              <a:gd name="adj1" fmla="val 10606"/>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5" name="Tekstvak 34">
            <a:extLst>
              <a:ext uri="{FF2B5EF4-FFF2-40B4-BE49-F238E27FC236}">
                <a16:creationId xmlns:a16="http://schemas.microsoft.com/office/drawing/2014/main" id="{3763B1D8-7C03-6943-8AD4-124447628BCC}"/>
              </a:ext>
            </a:extLst>
          </p:cNvPr>
          <p:cNvSpPr txBox="1"/>
          <p:nvPr/>
        </p:nvSpPr>
        <p:spPr>
          <a:xfrm>
            <a:off x="9643325" y="3608554"/>
            <a:ext cx="2151999" cy="369332"/>
          </a:xfrm>
          <a:prstGeom prst="rect">
            <a:avLst/>
          </a:prstGeom>
          <a:noFill/>
        </p:spPr>
        <p:txBody>
          <a:bodyPr wrap="none" rtlCol="0">
            <a:spAutoFit/>
          </a:bodyPr>
          <a:lstStyle/>
          <a:p>
            <a:r>
              <a:rPr lang="nl-BE" dirty="0"/>
              <a:t>Jongste kleuterjuffen</a:t>
            </a:r>
          </a:p>
        </p:txBody>
      </p:sp>
      <p:sp>
        <p:nvSpPr>
          <p:cNvPr id="27" name="Tekstvak 26">
            <a:extLst>
              <a:ext uri="{FF2B5EF4-FFF2-40B4-BE49-F238E27FC236}">
                <a16:creationId xmlns:a16="http://schemas.microsoft.com/office/drawing/2014/main" id="{FC406BEE-50E5-7745-9434-AAA02564DC8F}"/>
              </a:ext>
            </a:extLst>
          </p:cNvPr>
          <p:cNvSpPr txBox="1"/>
          <p:nvPr/>
        </p:nvSpPr>
        <p:spPr>
          <a:xfrm rot="20247650">
            <a:off x="6088057" y="2713882"/>
            <a:ext cx="2030818" cy="369332"/>
          </a:xfrm>
          <a:prstGeom prst="rect">
            <a:avLst/>
          </a:prstGeom>
          <a:noFill/>
        </p:spPr>
        <p:txBody>
          <a:bodyPr wrap="square" rtlCol="0">
            <a:spAutoFit/>
          </a:bodyPr>
          <a:lstStyle/>
          <a:p>
            <a:pPr algn="ctr"/>
            <a:r>
              <a:rPr lang="nl-BE" dirty="0">
                <a:solidFill>
                  <a:srgbClr val="7030A0"/>
                </a:solidFill>
              </a:rPr>
              <a:t>KLEUTERSCHOOL</a:t>
            </a:r>
          </a:p>
        </p:txBody>
      </p:sp>
    </p:spTree>
    <p:extLst>
      <p:ext uri="{BB962C8B-B14F-4D97-AF65-F5344CB8AC3E}">
        <p14:creationId xmlns:p14="http://schemas.microsoft.com/office/powerpoint/2010/main" val="3464705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906979" y="629101"/>
            <a:ext cx="5010474"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Out of the box denken</a:t>
            </a:r>
          </a:p>
        </p:txBody>
      </p:sp>
      <p:sp>
        <p:nvSpPr>
          <p:cNvPr id="4" name="Tekstvak 3">
            <a:extLst>
              <a:ext uri="{FF2B5EF4-FFF2-40B4-BE49-F238E27FC236}">
                <a16:creationId xmlns:a16="http://schemas.microsoft.com/office/drawing/2014/main" id="{5E921850-CAB8-874A-856E-9E350ADF8B0C}"/>
              </a:ext>
            </a:extLst>
          </p:cNvPr>
          <p:cNvSpPr txBox="1"/>
          <p:nvPr/>
        </p:nvSpPr>
        <p:spPr>
          <a:xfrm>
            <a:off x="7902341" y="1655546"/>
            <a:ext cx="3455754" cy="646331"/>
          </a:xfrm>
          <a:prstGeom prst="rect">
            <a:avLst/>
          </a:prstGeom>
          <a:noFill/>
        </p:spPr>
        <p:txBody>
          <a:bodyPr wrap="none" rtlCol="0">
            <a:spAutoFit/>
          </a:bodyPr>
          <a:lstStyle/>
          <a:p>
            <a:r>
              <a:rPr lang="nl-BE" dirty="0"/>
              <a:t>Leerkracht zijn van heel de school, </a:t>
            </a:r>
          </a:p>
          <a:p>
            <a:r>
              <a:rPr lang="nl-BE" dirty="0"/>
              <a:t>Niet enkel van je eigen klas</a:t>
            </a:r>
          </a:p>
        </p:txBody>
      </p:sp>
      <p:sp>
        <p:nvSpPr>
          <p:cNvPr id="12" name="Tekstvak 11">
            <a:extLst>
              <a:ext uri="{FF2B5EF4-FFF2-40B4-BE49-F238E27FC236}">
                <a16:creationId xmlns:a16="http://schemas.microsoft.com/office/drawing/2014/main" id="{F652C76E-7279-2348-BB6F-84CFAE6E76F3}"/>
              </a:ext>
            </a:extLst>
          </p:cNvPr>
          <p:cNvSpPr txBox="1"/>
          <p:nvPr/>
        </p:nvSpPr>
        <p:spPr>
          <a:xfrm>
            <a:off x="793750" y="4144281"/>
            <a:ext cx="10604500" cy="1754326"/>
          </a:xfrm>
          <a:prstGeom prst="rect">
            <a:avLst/>
          </a:prstGeom>
          <a:noFill/>
        </p:spPr>
        <p:txBody>
          <a:bodyPr wrap="square" rtlCol="0" anchor="t">
            <a:spAutoFit/>
          </a:bodyPr>
          <a:lstStyle/>
          <a:p>
            <a:r>
              <a:rPr lang="nl-BE" dirty="0"/>
              <a:t>Wees voorspelbaar én verrassend</a:t>
            </a:r>
          </a:p>
          <a:p>
            <a:endParaRPr lang="nl-BE" dirty="0"/>
          </a:p>
          <a:p>
            <a:r>
              <a:rPr lang="nl-BE" dirty="0"/>
              <a:t>De </a:t>
            </a:r>
            <a:r>
              <a:rPr lang="nl-BE" dirty="0">
                <a:solidFill>
                  <a:srgbClr val="00B0F0"/>
                </a:solidFill>
              </a:rPr>
              <a:t>weekbrief</a:t>
            </a:r>
            <a:r>
              <a:rPr lang="nl-BE" dirty="0"/>
              <a:t> van de kleuterschool mag verdergezet worden in heel de school. Weten wat er in de klas te gebeuren staat verhoogt. de betrokkenheid en het begrip van de ouders. Op deze manier kan er ook lang op voorhand verwezen worden naar materialen die kunnen verzameld worden of naar bronnen die kunnen geraadpleegd worden. Een weekbrief is een manier van denken. </a:t>
            </a:r>
          </a:p>
        </p:txBody>
      </p:sp>
      <p:pic>
        <p:nvPicPr>
          <p:cNvPr id="14" name="Afbeelding 13">
            <a:extLst>
              <a:ext uri="{FF2B5EF4-FFF2-40B4-BE49-F238E27FC236}">
                <a16:creationId xmlns:a16="http://schemas.microsoft.com/office/drawing/2014/main" id="{B71AEA68-B216-254D-92CC-CEEEB9596908}"/>
              </a:ext>
            </a:extLst>
          </p:cNvPr>
          <p:cNvPicPr>
            <a:picLocks noChangeAspect="1"/>
          </p:cNvPicPr>
          <p:nvPr/>
        </p:nvPicPr>
        <p:blipFill>
          <a:blip r:embed="rId2"/>
          <a:stretch>
            <a:fillRect/>
          </a:stretch>
        </p:blipFill>
        <p:spPr>
          <a:xfrm>
            <a:off x="1589371" y="1275432"/>
            <a:ext cx="4433887" cy="2482771"/>
          </a:xfrm>
          <a:prstGeom prst="rect">
            <a:avLst/>
          </a:prstGeom>
        </p:spPr>
      </p:pic>
    </p:spTree>
    <p:extLst>
      <p:ext uri="{BB962C8B-B14F-4D97-AF65-F5344CB8AC3E}">
        <p14:creationId xmlns:p14="http://schemas.microsoft.com/office/powerpoint/2010/main" val="1009245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512344" y="612986"/>
            <a:ext cx="4844981"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Een camera in de klas</a:t>
            </a:r>
          </a:p>
        </p:txBody>
      </p:sp>
      <p:sp>
        <p:nvSpPr>
          <p:cNvPr id="8" name="Tekstvak 7">
            <a:extLst>
              <a:ext uri="{FF2B5EF4-FFF2-40B4-BE49-F238E27FC236}">
                <a16:creationId xmlns:a16="http://schemas.microsoft.com/office/drawing/2014/main" id="{7F78CD56-B161-E442-86CF-E2209CC131E8}"/>
              </a:ext>
            </a:extLst>
          </p:cNvPr>
          <p:cNvSpPr txBox="1"/>
          <p:nvPr/>
        </p:nvSpPr>
        <p:spPr>
          <a:xfrm>
            <a:off x="4557731" y="1155396"/>
            <a:ext cx="6963595" cy="4770537"/>
          </a:xfrm>
          <a:prstGeom prst="rect">
            <a:avLst/>
          </a:prstGeom>
          <a:noFill/>
        </p:spPr>
        <p:txBody>
          <a:bodyPr wrap="square" rtlCol="0">
            <a:spAutoFit/>
          </a:bodyPr>
          <a:lstStyle/>
          <a:p>
            <a:endParaRPr lang="nl-BE" sz="1600" dirty="0"/>
          </a:p>
          <a:p>
            <a:r>
              <a:rPr lang="nl-BE" sz="1600" dirty="0"/>
              <a:t>Een klas mag geen “camera obscura” zijn. Hoe groter de opening in de doos, hoe meer de wereld binnenstroomt. Beelden van buiten naar binnen brengen wanneer de mogelijkheid er niet is om er op uit te trekken. De leerkracht is de positieve lens om naar de werkelijkheid te kijken. Hij maakt het beeld scherp. </a:t>
            </a:r>
          </a:p>
          <a:p>
            <a:endParaRPr lang="nl-BE" sz="1600" dirty="0"/>
          </a:p>
          <a:p>
            <a:r>
              <a:rPr lang="nl-BE" sz="1600" dirty="0"/>
              <a:t>Maar ook bepaalde lesmomenten vastleggen met beeld en klank werkt lerend en inspirerend wanneer men het later inzet voor differentiatie, thuisonderwijs of ter illustratie. Een instructiemoment op pauze zetten op het moment wanneer men dreigt af te haken (en dat is voor elke leerling verschillend) kan handig zijn.  </a:t>
            </a:r>
          </a:p>
          <a:p>
            <a:endParaRPr lang="nl-BE" sz="1600" dirty="0"/>
          </a:p>
          <a:p>
            <a:r>
              <a:rPr lang="nl-BE" sz="1600" dirty="0"/>
              <a:t>Ook de mondelingen taalvaardigheid wordt meer uitgedaagd wanneer er een vleugje “camera” mee gemoeid is. Het is niet bedreigend (meer) omdat men ontelbaar keer mag herbeginnen en hoe meer men er gebruik van maakt, hoe vertrouwder het wordt. </a:t>
            </a:r>
          </a:p>
          <a:p>
            <a:endParaRPr lang="nl-BE" sz="1600" dirty="0"/>
          </a:p>
          <a:p>
            <a:r>
              <a:rPr lang="nl-BE" sz="1600" dirty="0"/>
              <a:t>Leesbeurten filmen en deze achteraf timen (bij de zwakke lezers) is bovendien veel minder bedreigend.</a:t>
            </a:r>
          </a:p>
          <a:p>
            <a:endParaRPr lang="nl-BE" sz="1600" dirty="0"/>
          </a:p>
        </p:txBody>
      </p:sp>
      <p:pic>
        <p:nvPicPr>
          <p:cNvPr id="5" name="Afbeelding 4" descr="Afbeelding met tekst, tafel, computer, bureau&#10;&#10;Automatisch gegenereerde beschrijving">
            <a:extLst>
              <a:ext uri="{FF2B5EF4-FFF2-40B4-BE49-F238E27FC236}">
                <a16:creationId xmlns:a16="http://schemas.microsoft.com/office/drawing/2014/main" id="{D7A34259-1C79-F848-87AD-367EA6EDEAB0}"/>
              </a:ext>
            </a:extLst>
          </p:cNvPr>
          <p:cNvPicPr>
            <a:picLocks noChangeAspect="1"/>
          </p:cNvPicPr>
          <p:nvPr/>
        </p:nvPicPr>
        <p:blipFill>
          <a:blip r:embed="rId2"/>
          <a:stretch>
            <a:fillRect/>
          </a:stretch>
        </p:blipFill>
        <p:spPr>
          <a:xfrm>
            <a:off x="548887" y="1801727"/>
            <a:ext cx="4112011" cy="3235681"/>
          </a:xfrm>
          <a:prstGeom prst="rect">
            <a:avLst/>
          </a:prstGeom>
        </p:spPr>
      </p:pic>
    </p:spTree>
    <p:extLst>
      <p:ext uri="{BB962C8B-B14F-4D97-AF65-F5344CB8AC3E}">
        <p14:creationId xmlns:p14="http://schemas.microsoft.com/office/powerpoint/2010/main" val="1685863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917632" y="629101"/>
            <a:ext cx="1754391"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Corona</a:t>
            </a:r>
          </a:p>
        </p:txBody>
      </p:sp>
      <p:pic>
        <p:nvPicPr>
          <p:cNvPr id="13" name="Afbeelding 12" descr="Afbeelding met fles&#10;&#10;Automatisch gegenereerde beschrijving">
            <a:extLst>
              <a:ext uri="{FF2B5EF4-FFF2-40B4-BE49-F238E27FC236}">
                <a16:creationId xmlns:a16="http://schemas.microsoft.com/office/drawing/2014/main" id="{19742054-8AF0-C242-9FB0-B68CE40CF568}"/>
              </a:ext>
            </a:extLst>
          </p:cNvPr>
          <p:cNvPicPr>
            <a:picLocks noChangeAspect="1"/>
          </p:cNvPicPr>
          <p:nvPr/>
        </p:nvPicPr>
        <p:blipFill>
          <a:blip r:embed="rId2"/>
          <a:stretch>
            <a:fillRect/>
          </a:stretch>
        </p:blipFill>
        <p:spPr>
          <a:xfrm>
            <a:off x="840050" y="1983034"/>
            <a:ext cx="3851217" cy="2946359"/>
          </a:xfrm>
          <a:prstGeom prst="rect">
            <a:avLst/>
          </a:prstGeom>
        </p:spPr>
      </p:pic>
      <p:sp>
        <p:nvSpPr>
          <p:cNvPr id="3" name="Tekstvak 2">
            <a:extLst>
              <a:ext uri="{FF2B5EF4-FFF2-40B4-BE49-F238E27FC236}">
                <a16:creationId xmlns:a16="http://schemas.microsoft.com/office/drawing/2014/main" id="{45537384-B2A5-464A-8959-75B1DCAFF4A4}"/>
              </a:ext>
            </a:extLst>
          </p:cNvPr>
          <p:cNvSpPr txBox="1"/>
          <p:nvPr/>
        </p:nvSpPr>
        <p:spPr>
          <a:xfrm>
            <a:off x="5794827" y="1720840"/>
            <a:ext cx="5861367" cy="3416320"/>
          </a:xfrm>
          <a:prstGeom prst="rect">
            <a:avLst/>
          </a:prstGeom>
          <a:noFill/>
        </p:spPr>
        <p:txBody>
          <a:bodyPr wrap="square" rtlCol="0">
            <a:spAutoFit/>
          </a:bodyPr>
          <a:lstStyle/>
          <a:p>
            <a:pPr marL="285750" indent="-285750">
              <a:buFont typeface="Arial" panose="020B0604020202020204" pitchFamily="34" charset="0"/>
              <a:buChar char="•"/>
            </a:pPr>
            <a:r>
              <a:rPr lang="nl-BE" dirty="0"/>
              <a:t>CLB beslist mee of een klas in quarantaine gaat</a:t>
            </a:r>
          </a:p>
          <a:p>
            <a:pPr marL="285750" indent="-285750">
              <a:buFont typeface="Arial" panose="020B0604020202020204" pitchFamily="34" charset="0"/>
              <a:buChar char="•"/>
            </a:pPr>
            <a:r>
              <a:rPr lang="nl-BE" dirty="0"/>
              <a:t>LK positief </a:t>
            </a:r>
            <a:r>
              <a:rPr lang="nl-BE" dirty="0">
                <a:sym typeface="Wingdings" pitchFamily="2" charset="2"/>
              </a:rPr>
              <a:t> klas</a:t>
            </a:r>
            <a:r>
              <a:rPr lang="nl-BE" dirty="0"/>
              <a:t> in 14 dagen in quarantaine</a:t>
            </a:r>
          </a:p>
          <a:p>
            <a:pPr marL="285750" indent="-285750">
              <a:buFont typeface="Arial" panose="020B0604020202020204" pitchFamily="34" charset="0"/>
              <a:buChar char="•"/>
            </a:pPr>
            <a:r>
              <a:rPr lang="nl-BE" dirty="0"/>
              <a:t>LS kind positief </a:t>
            </a:r>
            <a:r>
              <a:rPr lang="nl-BE" dirty="0">
                <a:sym typeface="Wingdings" pitchFamily="2" charset="2"/>
              </a:rPr>
              <a:t> klas + juf</a:t>
            </a:r>
            <a:r>
              <a:rPr lang="nl-BE" dirty="0"/>
              <a:t> in 14 dagen in quarantaine</a:t>
            </a:r>
          </a:p>
          <a:p>
            <a:pPr marL="285750" indent="-285750">
              <a:buFont typeface="Arial" panose="020B0604020202020204" pitchFamily="34" charset="0"/>
              <a:buChar char="•"/>
            </a:pPr>
            <a:r>
              <a:rPr lang="nl-BE" dirty="0"/>
              <a:t>1 Kleuter positief: niets, 2 kleuters </a:t>
            </a:r>
            <a:r>
              <a:rPr lang="nl-BE" dirty="0">
                <a:sym typeface="Wingdings" pitchFamily="2" charset="2"/>
              </a:rPr>
              <a:t> klas + juf</a:t>
            </a:r>
            <a:r>
              <a:rPr lang="nl-BE" dirty="0"/>
              <a:t> in 14 dagen in quarantaine</a:t>
            </a:r>
          </a:p>
          <a:p>
            <a:r>
              <a:rPr lang="nl-BE" dirty="0"/>
              <a:t>LET OP! Deze regels veranderen veel, kan dus anders zijn als het september is.</a:t>
            </a:r>
          </a:p>
          <a:p>
            <a:pPr marL="285750" indent="-285750">
              <a:buFont typeface="Arial" panose="020B0604020202020204" pitchFamily="34" charset="0"/>
              <a:buChar char="•"/>
            </a:pPr>
            <a:r>
              <a:rPr lang="nl-BE" dirty="0"/>
              <a:t>Handen wassen blijft gouden regel!</a:t>
            </a:r>
          </a:p>
          <a:p>
            <a:pPr marL="285750" indent="-285750">
              <a:buFont typeface="Arial" panose="020B0604020202020204" pitchFamily="34" charset="0"/>
              <a:buChar char="•"/>
            </a:pPr>
            <a:r>
              <a:rPr lang="nl-BE" dirty="0"/>
              <a:t>Ontsmetten van banken en tafels na de lesdag</a:t>
            </a:r>
          </a:p>
          <a:p>
            <a:pPr marL="285750" indent="-285750">
              <a:buFont typeface="Arial" panose="020B0604020202020204" pitchFamily="34" charset="0"/>
              <a:buChar char="•"/>
            </a:pPr>
            <a:r>
              <a:rPr lang="nl-BE" dirty="0"/>
              <a:t>Zieke kinderen:</a:t>
            </a:r>
          </a:p>
          <a:p>
            <a:pPr marL="742950" lvl="1" indent="-285750">
              <a:buFont typeface="Arial" panose="020B0604020202020204" pitchFamily="34" charset="0"/>
              <a:buChar char="•"/>
            </a:pPr>
            <a:r>
              <a:rPr lang="nl-BE" dirty="0"/>
              <a:t>Koorts= meteen naar huis</a:t>
            </a:r>
          </a:p>
          <a:p>
            <a:pPr marL="742950" lvl="1" indent="-285750">
              <a:buFont typeface="Arial" panose="020B0604020202020204" pitchFamily="34" charset="0"/>
              <a:buChar char="•"/>
            </a:pPr>
            <a:r>
              <a:rPr lang="nl-BE" dirty="0"/>
              <a:t>Ziek= ken je kinderen…</a:t>
            </a:r>
          </a:p>
        </p:txBody>
      </p:sp>
    </p:spTree>
    <p:extLst>
      <p:ext uri="{BB962C8B-B14F-4D97-AF65-F5344CB8AC3E}">
        <p14:creationId xmlns:p14="http://schemas.microsoft.com/office/powerpoint/2010/main" val="2023674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941870" y="629101"/>
            <a:ext cx="4330032" cy="1200329"/>
          </a:xfrm>
          <a:prstGeom prst="rect">
            <a:avLst/>
          </a:prstGeom>
          <a:noFill/>
        </p:spPr>
        <p:txBody>
          <a:bodyPr wrap="none" rtlCol="0">
            <a:spAutoFit/>
          </a:bodyPr>
          <a:lstStyle/>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Gebruiksvriendelijk</a:t>
            </a:r>
          </a:p>
          <a:p>
            <a:pPr algn="ctr"/>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archiveren</a:t>
            </a:r>
          </a:p>
        </p:txBody>
      </p:sp>
      <p:pic>
        <p:nvPicPr>
          <p:cNvPr id="8" name="Afbeelding 7">
            <a:extLst>
              <a:ext uri="{FF2B5EF4-FFF2-40B4-BE49-F238E27FC236}">
                <a16:creationId xmlns:a16="http://schemas.microsoft.com/office/drawing/2014/main" id="{5708139C-172E-CD46-8DFA-1D9CCC214902}"/>
              </a:ext>
            </a:extLst>
          </p:cNvPr>
          <p:cNvPicPr>
            <a:picLocks noChangeAspect="1"/>
          </p:cNvPicPr>
          <p:nvPr/>
        </p:nvPicPr>
        <p:blipFill>
          <a:blip r:embed="rId2"/>
          <a:stretch>
            <a:fillRect/>
          </a:stretch>
        </p:blipFill>
        <p:spPr>
          <a:xfrm>
            <a:off x="1295400" y="2987474"/>
            <a:ext cx="3860282" cy="1355519"/>
          </a:xfrm>
          <a:prstGeom prst="rect">
            <a:avLst/>
          </a:prstGeom>
        </p:spPr>
      </p:pic>
      <p:sp>
        <p:nvSpPr>
          <p:cNvPr id="4" name="Tekstvak 3">
            <a:extLst>
              <a:ext uri="{FF2B5EF4-FFF2-40B4-BE49-F238E27FC236}">
                <a16:creationId xmlns:a16="http://schemas.microsoft.com/office/drawing/2014/main" id="{1A1B0D6C-72E5-B043-9B0E-57BBF301FCBD}"/>
              </a:ext>
            </a:extLst>
          </p:cNvPr>
          <p:cNvSpPr txBox="1"/>
          <p:nvPr/>
        </p:nvSpPr>
        <p:spPr>
          <a:xfrm>
            <a:off x="6862812" y="3194604"/>
            <a:ext cx="3660297" cy="646331"/>
          </a:xfrm>
          <a:prstGeom prst="rect">
            <a:avLst/>
          </a:prstGeom>
          <a:noFill/>
        </p:spPr>
        <p:txBody>
          <a:bodyPr wrap="none" rtlCol="0">
            <a:spAutoFit/>
          </a:bodyPr>
          <a:lstStyle/>
          <a:p>
            <a:pPr marL="285750" indent="-285750">
              <a:buFont typeface="Arial" panose="020B0604020202020204" pitchFamily="34" charset="0"/>
              <a:buChar char="•"/>
            </a:pPr>
            <a:r>
              <a:rPr lang="nl-BE" dirty="0"/>
              <a:t>Zoveel mogelijk digitaal</a:t>
            </a:r>
          </a:p>
          <a:p>
            <a:pPr marL="285750" indent="-285750">
              <a:buFont typeface="Arial" panose="020B0604020202020204" pitchFamily="34" charset="0"/>
              <a:buChar char="•"/>
            </a:pPr>
            <a:r>
              <a:rPr lang="nl-BE" dirty="0"/>
              <a:t>Enkel bewaren wat noodzakelijk is</a:t>
            </a:r>
          </a:p>
        </p:txBody>
      </p:sp>
    </p:spTree>
    <p:extLst>
      <p:ext uri="{BB962C8B-B14F-4D97-AF65-F5344CB8AC3E}">
        <p14:creationId xmlns:p14="http://schemas.microsoft.com/office/powerpoint/2010/main" val="1644496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6241988" y="629101"/>
            <a:ext cx="1754391"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Corona</a:t>
            </a:r>
          </a:p>
        </p:txBody>
      </p:sp>
      <p:pic>
        <p:nvPicPr>
          <p:cNvPr id="13" name="Afbeelding 12" descr="Afbeelding met fles&#10;&#10;Automatisch gegenereerde beschrijving">
            <a:extLst>
              <a:ext uri="{FF2B5EF4-FFF2-40B4-BE49-F238E27FC236}">
                <a16:creationId xmlns:a16="http://schemas.microsoft.com/office/drawing/2014/main" id="{19742054-8AF0-C242-9FB0-B68CE40CF568}"/>
              </a:ext>
            </a:extLst>
          </p:cNvPr>
          <p:cNvPicPr>
            <a:picLocks noChangeAspect="1"/>
          </p:cNvPicPr>
          <p:nvPr/>
        </p:nvPicPr>
        <p:blipFill>
          <a:blip r:embed="rId2"/>
          <a:stretch>
            <a:fillRect/>
          </a:stretch>
        </p:blipFill>
        <p:spPr>
          <a:xfrm>
            <a:off x="8275320" y="2616850"/>
            <a:ext cx="3079341" cy="2355837"/>
          </a:xfrm>
          <a:prstGeom prst="rect">
            <a:avLst/>
          </a:prstGeom>
        </p:spPr>
      </p:pic>
      <p:pic>
        <p:nvPicPr>
          <p:cNvPr id="12" name="Afbeelding 11">
            <a:extLst>
              <a:ext uri="{FF2B5EF4-FFF2-40B4-BE49-F238E27FC236}">
                <a16:creationId xmlns:a16="http://schemas.microsoft.com/office/drawing/2014/main" id="{D56B120B-6FD3-DE4E-AED0-0A9F7F7A578D}"/>
              </a:ext>
            </a:extLst>
          </p:cNvPr>
          <p:cNvPicPr>
            <a:picLocks noChangeAspect="1"/>
          </p:cNvPicPr>
          <p:nvPr/>
        </p:nvPicPr>
        <p:blipFill>
          <a:blip r:embed="rId3"/>
          <a:stretch>
            <a:fillRect/>
          </a:stretch>
        </p:blipFill>
        <p:spPr>
          <a:xfrm>
            <a:off x="937097" y="636764"/>
            <a:ext cx="3996402" cy="5677341"/>
          </a:xfrm>
          <a:prstGeom prst="rect">
            <a:avLst/>
          </a:prstGeom>
        </p:spPr>
      </p:pic>
    </p:spTree>
    <p:extLst>
      <p:ext uri="{BB962C8B-B14F-4D97-AF65-F5344CB8AC3E}">
        <p14:creationId xmlns:p14="http://schemas.microsoft.com/office/powerpoint/2010/main" val="2812277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917632" y="629101"/>
            <a:ext cx="1754391"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Corona</a:t>
            </a:r>
          </a:p>
        </p:txBody>
      </p:sp>
      <p:pic>
        <p:nvPicPr>
          <p:cNvPr id="13" name="Afbeelding 12" descr="Afbeelding met fles&#10;&#10;Automatisch gegenereerde beschrijving">
            <a:extLst>
              <a:ext uri="{FF2B5EF4-FFF2-40B4-BE49-F238E27FC236}">
                <a16:creationId xmlns:a16="http://schemas.microsoft.com/office/drawing/2014/main" id="{19742054-8AF0-C242-9FB0-B68CE40CF568}"/>
              </a:ext>
            </a:extLst>
          </p:cNvPr>
          <p:cNvPicPr>
            <a:picLocks noChangeAspect="1"/>
          </p:cNvPicPr>
          <p:nvPr/>
        </p:nvPicPr>
        <p:blipFill>
          <a:blip r:embed="rId2"/>
          <a:stretch>
            <a:fillRect/>
          </a:stretch>
        </p:blipFill>
        <p:spPr>
          <a:xfrm>
            <a:off x="10075666" y="629101"/>
            <a:ext cx="1270410" cy="971922"/>
          </a:xfrm>
          <a:prstGeom prst="rect">
            <a:avLst/>
          </a:prstGeom>
        </p:spPr>
      </p:pic>
      <p:pic>
        <p:nvPicPr>
          <p:cNvPr id="8" name="Afbeelding 7">
            <a:extLst>
              <a:ext uri="{FF2B5EF4-FFF2-40B4-BE49-F238E27FC236}">
                <a16:creationId xmlns:a16="http://schemas.microsoft.com/office/drawing/2014/main" id="{51D74FA6-37A9-C543-8AFA-BCFC14270F65}"/>
              </a:ext>
            </a:extLst>
          </p:cNvPr>
          <p:cNvPicPr>
            <a:picLocks noChangeAspect="1"/>
          </p:cNvPicPr>
          <p:nvPr/>
        </p:nvPicPr>
        <p:blipFill>
          <a:blip r:embed="rId3"/>
          <a:stretch>
            <a:fillRect/>
          </a:stretch>
        </p:blipFill>
        <p:spPr>
          <a:xfrm>
            <a:off x="731519" y="1275432"/>
            <a:ext cx="6440547" cy="5019035"/>
          </a:xfrm>
          <a:prstGeom prst="rect">
            <a:avLst/>
          </a:prstGeom>
        </p:spPr>
      </p:pic>
    </p:spTree>
    <p:extLst>
      <p:ext uri="{BB962C8B-B14F-4D97-AF65-F5344CB8AC3E}">
        <p14:creationId xmlns:p14="http://schemas.microsoft.com/office/powerpoint/2010/main" val="3554259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917632" y="629101"/>
            <a:ext cx="1754391"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Corona</a:t>
            </a:r>
          </a:p>
        </p:txBody>
      </p:sp>
      <p:pic>
        <p:nvPicPr>
          <p:cNvPr id="13" name="Afbeelding 12" descr="Afbeelding met fles&#10;&#10;Automatisch gegenereerde beschrijving">
            <a:extLst>
              <a:ext uri="{FF2B5EF4-FFF2-40B4-BE49-F238E27FC236}">
                <a16:creationId xmlns:a16="http://schemas.microsoft.com/office/drawing/2014/main" id="{19742054-8AF0-C242-9FB0-B68CE40CF568}"/>
              </a:ext>
            </a:extLst>
          </p:cNvPr>
          <p:cNvPicPr>
            <a:picLocks noChangeAspect="1"/>
          </p:cNvPicPr>
          <p:nvPr/>
        </p:nvPicPr>
        <p:blipFill>
          <a:blip r:embed="rId2"/>
          <a:stretch>
            <a:fillRect/>
          </a:stretch>
        </p:blipFill>
        <p:spPr>
          <a:xfrm>
            <a:off x="10075666" y="629101"/>
            <a:ext cx="1270410" cy="971922"/>
          </a:xfrm>
          <a:prstGeom prst="rect">
            <a:avLst/>
          </a:prstGeom>
        </p:spPr>
      </p:pic>
      <p:pic>
        <p:nvPicPr>
          <p:cNvPr id="4" name="Afbeelding 3" descr="Afbeelding met schermafbeelding&#10;&#10;Automatisch gegenereerde beschrijving">
            <a:extLst>
              <a:ext uri="{FF2B5EF4-FFF2-40B4-BE49-F238E27FC236}">
                <a16:creationId xmlns:a16="http://schemas.microsoft.com/office/drawing/2014/main" id="{0834E172-E5D6-A047-8889-A439B6701AD9}"/>
              </a:ext>
            </a:extLst>
          </p:cNvPr>
          <p:cNvPicPr>
            <a:picLocks noChangeAspect="1"/>
          </p:cNvPicPr>
          <p:nvPr/>
        </p:nvPicPr>
        <p:blipFill>
          <a:blip r:embed="rId3"/>
          <a:stretch>
            <a:fillRect/>
          </a:stretch>
        </p:blipFill>
        <p:spPr>
          <a:xfrm>
            <a:off x="1471918" y="1115062"/>
            <a:ext cx="8313934" cy="5256977"/>
          </a:xfrm>
          <a:prstGeom prst="rect">
            <a:avLst/>
          </a:prstGeom>
        </p:spPr>
      </p:pic>
    </p:spTree>
    <p:extLst>
      <p:ext uri="{BB962C8B-B14F-4D97-AF65-F5344CB8AC3E}">
        <p14:creationId xmlns:p14="http://schemas.microsoft.com/office/powerpoint/2010/main" val="3669584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938807" y="629101"/>
            <a:ext cx="4314386"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Werk en leefruimte</a:t>
            </a:r>
          </a:p>
        </p:txBody>
      </p:sp>
      <p:pic>
        <p:nvPicPr>
          <p:cNvPr id="12" name="Afbeelding 11" descr="Afbeelding met schermafbeelding&#10;&#10;Automatisch gegenereerde beschrijving">
            <a:extLst>
              <a:ext uri="{FF2B5EF4-FFF2-40B4-BE49-F238E27FC236}">
                <a16:creationId xmlns:a16="http://schemas.microsoft.com/office/drawing/2014/main" id="{54D3954F-EA61-AE4E-9BEB-6C05A233F6A1}"/>
              </a:ext>
            </a:extLst>
          </p:cNvPr>
          <p:cNvPicPr>
            <a:picLocks noChangeAspect="1"/>
          </p:cNvPicPr>
          <p:nvPr/>
        </p:nvPicPr>
        <p:blipFill rotWithShape="1">
          <a:blip r:embed="rId2"/>
          <a:srcRect b="3783"/>
          <a:stretch/>
        </p:blipFill>
        <p:spPr>
          <a:xfrm>
            <a:off x="1417310" y="1432673"/>
            <a:ext cx="8647631" cy="4696766"/>
          </a:xfrm>
          <a:prstGeom prst="rect">
            <a:avLst/>
          </a:prstGeom>
        </p:spPr>
      </p:pic>
    </p:spTree>
    <p:extLst>
      <p:ext uri="{BB962C8B-B14F-4D97-AF65-F5344CB8AC3E}">
        <p14:creationId xmlns:p14="http://schemas.microsoft.com/office/powerpoint/2010/main" val="3953404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12" name="Tekstvak 11">
            <a:extLst>
              <a:ext uri="{FF2B5EF4-FFF2-40B4-BE49-F238E27FC236}">
                <a16:creationId xmlns:a16="http://schemas.microsoft.com/office/drawing/2014/main" id="{8EDB8CCD-7CD6-694B-8B16-FD6F0583D3D5}"/>
              </a:ext>
            </a:extLst>
          </p:cNvPr>
          <p:cNvSpPr txBox="1"/>
          <p:nvPr/>
        </p:nvSpPr>
        <p:spPr>
          <a:xfrm>
            <a:off x="4616234" y="629101"/>
            <a:ext cx="3368614"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Gang circulatie</a:t>
            </a:r>
          </a:p>
        </p:txBody>
      </p:sp>
      <p:sp>
        <p:nvSpPr>
          <p:cNvPr id="2" name="Tekstvak 1">
            <a:extLst>
              <a:ext uri="{FF2B5EF4-FFF2-40B4-BE49-F238E27FC236}">
                <a16:creationId xmlns:a16="http://schemas.microsoft.com/office/drawing/2014/main" id="{3608F590-BA19-B843-AFC5-760CC6431C7F}"/>
              </a:ext>
            </a:extLst>
          </p:cNvPr>
          <p:cNvSpPr txBox="1"/>
          <p:nvPr/>
        </p:nvSpPr>
        <p:spPr>
          <a:xfrm>
            <a:off x="5201874" y="1848051"/>
            <a:ext cx="1177182" cy="369332"/>
          </a:xfrm>
          <a:prstGeom prst="rect">
            <a:avLst/>
          </a:prstGeom>
          <a:noFill/>
        </p:spPr>
        <p:txBody>
          <a:bodyPr wrap="none" rtlCol="0">
            <a:spAutoFit/>
          </a:bodyPr>
          <a:lstStyle/>
          <a:p>
            <a:r>
              <a:rPr lang="nl-BE" dirty="0">
                <a:solidFill>
                  <a:srgbClr val="00B0F0"/>
                </a:solidFill>
              </a:rPr>
              <a:t>Brede trap</a:t>
            </a:r>
          </a:p>
        </p:txBody>
      </p:sp>
      <p:sp>
        <p:nvSpPr>
          <p:cNvPr id="3" name="Tekstvak 2">
            <a:extLst>
              <a:ext uri="{FF2B5EF4-FFF2-40B4-BE49-F238E27FC236}">
                <a16:creationId xmlns:a16="http://schemas.microsoft.com/office/drawing/2014/main" id="{4B3B085E-0974-104B-899A-E4BEC5BB2D63}"/>
              </a:ext>
            </a:extLst>
          </p:cNvPr>
          <p:cNvSpPr txBox="1"/>
          <p:nvPr/>
        </p:nvSpPr>
        <p:spPr>
          <a:xfrm>
            <a:off x="7306504" y="3407103"/>
            <a:ext cx="1177182" cy="369332"/>
          </a:xfrm>
          <a:prstGeom prst="rect">
            <a:avLst/>
          </a:prstGeom>
          <a:noFill/>
        </p:spPr>
        <p:txBody>
          <a:bodyPr wrap="square" rtlCol="0">
            <a:spAutoFit/>
          </a:bodyPr>
          <a:lstStyle/>
          <a:p>
            <a:r>
              <a:rPr lang="nl-BE" dirty="0">
                <a:solidFill>
                  <a:srgbClr val="00B0F0"/>
                </a:solidFill>
              </a:rPr>
              <a:t>Traphal 9</a:t>
            </a:r>
          </a:p>
        </p:txBody>
      </p:sp>
      <p:sp>
        <p:nvSpPr>
          <p:cNvPr id="13" name="Tekstvak 12">
            <a:extLst>
              <a:ext uri="{FF2B5EF4-FFF2-40B4-BE49-F238E27FC236}">
                <a16:creationId xmlns:a16="http://schemas.microsoft.com/office/drawing/2014/main" id="{8E82D72C-D31C-E940-89CD-241C71138894}"/>
              </a:ext>
            </a:extLst>
          </p:cNvPr>
          <p:cNvSpPr txBox="1"/>
          <p:nvPr/>
        </p:nvSpPr>
        <p:spPr>
          <a:xfrm>
            <a:off x="8951318" y="1848051"/>
            <a:ext cx="2306729" cy="369332"/>
          </a:xfrm>
          <a:prstGeom prst="rect">
            <a:avLst/>
          </a:prstGeom>
          <a:noFill/>
        </p:spPr>
        <p:txBody>
          <a:bodyPr wrap="square" rtlCol="0">
            <a:spAutoFit/>
          </a:bodyPr>
          <a:lstStyle/>
          <a:p>
            <a:r>
              <a:rPr lang="nl-BE" dirty="0">
                <a:solidFill>
                  <a:srgbClr val="00B0F0"/>
                </a:solidFill>
              </a:rPr>
              <a:t>Gang over zebraklas</a:t>
            </a:r>
          </a:p>
        </p:txBody>
      </p:sp>
      <p:sp>
        <p:nvSpPr>
          <p:cNvPr id="4" name="Tekstvak 3">
            <a:extLst>
              <a:ext uri="{FF2B5EF4-FFF2-40B4-BE49-F238E27FC236}">
                <a16:creationId xmlns:a16="http://schemas.microsoft.com/office/drawing/2014/main" id="{8E1A0A33-BACB-5642-8B01-71BFD8786116}"/>
              </a:ext>
            </a:extLst>
          </p:cNvPr>
          <p:cNvSpPr txBox="1"/>
          <p:nvPr/>
        </p:nvSpPr>
        <p:spPr>
          <a:xfrm>
            <a:off x="5590731" y="2442956"/>
            <a:ext cx="399468" cy="923330"/>
          </a:xfrm>
          <a:prstGeom prst="rect">
            <a:avLst/>
          </a:prstGeom>
          <a:noFill/>
        </p:spPr>
        <p:txBody>
          <a:bodyPr wrap="none" rtlCol="0">
            <a:spAutoFit/>
          </a:bodyPr>
          <a:lstStyle/>
          <a:p>
            <a:r>
              <a:rPr lang="nl-BE" dirty="0"/>
              <a:t>L1</a:t>
            </a:r>
          </a:p>
          <a:p>
            <a:r>
              <a:rPr lang="nl-BE" dirty="0"/>
              <a:t>L2</a:t>
            </a:r>
          </a:p>
          <a:p>
            <a:r>
              <a:rPr lang="nl-BE" dirty="0"/>
              <a:t>L3</a:t>
            </a:r>
          </a:p>
        </p:txBody>
      </p:sp>
      <p:sp>
        <p:nvSpPr>
          <p:cNvPr id="14" name="Tekstvak 13">
            <a:extLst>
              <a:ext uri="{FF2B5EF4-FFF2-40B4-BE49-F238E27FC236}">
                <a16:creationId xmlns:a16="http://schemas.microsoft.com/office/drawing/2014/main" id="{AE5F0437-8CEA-D145-AB4D-A57204560E2F}"/>
              </a:ext>
            </a:extLst>
          </p:cNvPr>
          <p:cNvSpPr txBox="1"/>
          <p:nvPr/>
        </p:nvSpPr>
        <p:spPr>
          <a:xfrm>
            <a:off x="7695361" y="3887389"/>
            <a:ext cx="399468" cy="646331"/>
          </a:xfrm>
          <a:prstGeom prst="rect">
            <a:avLst/>
          </a:prstGeom>
          <a:noFill/>
        </p:spPr>
        <p:txBody>
          <a:bodyPr wrap="none" rtlCol="0">
            <a:spAutoFit/>
          </a:bodyPr>
          <a:lstStyle/>
          <a:p>
            <a:r>
              <a:rPr lang="nl-BE" dirty="0"/>
              <a:t>L4</a:t>
            </a:r>
          </a:p>
          <a:p>
            <a:r>
              <a:rPr lang="nl-BE" dirty="0"/>
              <a:t>L5</a:t>
            </a:r>
          </a:p>
        </p:txBody>
      </p:sp>
      <p:sp>
        <p:nvSpPr>
          <p:cNvPr id="15" name="Tekstvak 14">
            <a:extLst>
              <a:ext uri="{FF2B5EF4-FFF2-40B4-BE49-F238E27FC236}">
                <a16:creationId xmlns:a16="http://schemas.microsoft.com/office/drawing/2014/main" id="{31BD659C-0857-3344-AD88-9D7E33361819}"/>
              </a:ext>
            </a:extLst>
          </p:cNvPr>
          <p:cNvSpPr txBox="1"/>
          <p:nvPr/>
        </p:nvSpPr>
        <p:spPr>
          <a:xfrm>
            <a:off x="8996400" y="2304456"/>
            <a:ext cx="2025683" cy="1200329"/>
          </a:xfrm>
          <a:prstGeom prst="rect">
            <a:avLst/>
          </a:prstGeom>
          <a:noFill/>
        </p:spPr>
        <p:txBody>
          <a:bodyPr wrap="none" rtlCol="0">
            <a:spAutoFit/>
          </a:bodyPr>
          <a:lstStyle/>
          <a:p>
            <a:r>
              <a:rPr lang="nl-BE" dirty="0"/>
              <a:t>Zebraklas (turnzaal)</a:t>
            </a:r>
          </a:p>
          <a:p>
            <a:r>
              <a:rPr lang="nl-BE" dirty="0"/>
              <a:t>Vlinderklas</a:t>
            </a:r>
          </a:p>
          <a:p>
            <a:r>
              <a:rPr lang="nl-BE" dirty="0"/>
              <a:t>L6</a:t>
            </a:r>
          </a:p>
          <a:p>
            <a:endParaRPr lang="nl-BE" dirty="0"/>
          </a:p>
        </p:txBody>
      </p:sp>
      <p:pic>
        <p:nvPicPr>
          <p:cNvPr id="8" name="Afbeelding 7" descr="Afbeelding met tekening&#10;&#10;Automatisch gegenereerde beschrijving">
            <a:extLst>
              <a:ext uri="{FF2B5EF4-FFF2-40B4-BE49-F238E27FC236}">
                <a16:creationId xmlns:a16="http://schemas.microsoft.com/office/drawing/2014/main" id="{E4232A9F-4740-C24D-88A8-216D8131BBD3}"/>
              </a:ext>
            </a:extLst>
          </p:cNvPr>
          <p:cNvPicPr>
            <a:picLocks noChangeAspect="1"/>
          </p:cNvPicPr>
          <p:nvPr/>
        </p:nvPicPr>
        <p:blipFill>
          <a:blip r:embed="rId2"/>
          <a:stretch>
            <a:fillRect/>
          </a:stretch>
        </p:blipFill>
        <p:spPr>
          <a:xfrm>
            <a:off x="985673" y="1955800"/>
            <a:ext cx="3111500" cy="2946400"/>
          </a:xfrm>
          <a:prstGeom prst="rect">
            <a:avLst/>
          </a:prstGeom>
        </p:spPr>
      </p:pic>
    </p:spTree>
    <p:extLst>
      <p:ext uri="{BB962C8B-B14F-4D97-AF65-F5344CB8AC3E}">
        <p14:creationId xmlns:p14="http://schemas.microsoft.com/office/powerpoint/2010/main" val="845178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fgeronde rechthoek 1">
            <a:extLst>
              <a:ext uri="{FF2B5EF4-FFF2-40B4-BE49-F238E27FC236}">
                <a16:creationId xmlns:a16="http://schemas.microsoft.com/office/drawing/2014/main" id="{CDC2930C-7A28-104F-81B3-3EB803510B86}"/>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ekstvak 2">
            <a:extLst>
              <a:ext uri="{FF2B5EF4-FFF2-40B4-BE49-F238E27FC236}">
                <a16:creationId xmlns:a16="http://schemas.microsoft.com/office/drawing/2014/main" id="{5E2A6BB2-072D-D944-97FC-A8E05FCA2CC3}"/>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4" name="Tekstvak 3">
            <a:extLst>
              <a:ext uri="{FF2B5EF4-FFF2-40B4-BE49-F238E27FC236}">
                <a16:creationId xmlns:a16="http://schemas.microsoft.com/office/drawing/2014/main" id="{D8EE7329-0411-E64E-B67C-88D430A477AE}"/>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5" name="Tekstvak 4">
            <a:extLst>
              <a:ext uri="{FF2B5EF4-FFF2-40B4-BE49-F238E27FC236}">
                <a16:creationId xmlns:a16="http://schemas.microsoft.com/office/drawing/2014/main" id="{DEEDC601-C392-9448-9091-C67B14DDE962}"/>
              </a:ext>
            </a:extLst>
          </p:cNvPr>
          <p:cNvSpPr txBox="1"/>
          <p:nvPr/>
        </p:nvSpPr>
        <p:spPr>
          <a:xfrm>
            <a:off x="5280377" y="629101"/>
            <a:ext cx="1653017"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Allerlei</a:t>
            </a:r>
          </a:p>
        </p:txBody>
      </p:sp>
      <p:pic>
        <p:nvPicPr>
          <p:cNvPr id="7" name="Afbeelding 6">
            <a:extLst>
              <a:ext uri="{FF2B5EF4-FFF2-40B4-BE49-F238E27FC236}">
                <a16:creationId xmlns:a16="http://schemas.microsoft.com/office/drawing/2014/main" id="{539D85F7-C3C7-5045-B9C6-3B0237D0028F}"/>
              </a:ext>
            </a:extLst>
          </p:cNvPr>
          <p:cNvPicPr>
            <a:picLocks noChangeAspect="1"/>
          </p:cNvPicPr>
          <p:nvPr/>
        </p:nvPicPr>
        <p:blipFill>
          <a:blip r:embed="rId2"/>
          <a:stretch>
            <a:fillRect/>
          </a:stretch>
        </p:blipFill>
        <p:spPr>
          <a:xfrm>
            <a:off x="927488" y="1574959"/>
            <a:ext cx="2467389" cy="1083045"/>
          </a:xfrm>
          <a:prstGeom prst="rect">
            <a:avLst/>
          </a:prstGeom>
        </p:spPr>
      </p:pic>
      <p:pic>
        <p:nvPicPr>
          <p:cNvPr id="10" name="Afbeelding 9">
            <a:extLst>
              <a:ext uri="{FF2B5EF4-FFF2-40B4-BE49-F238E27FC236}">
                <a16:creationId xmlns:a16="http://schemas.microsoft.com/office/drawing/2014/main" id="{9C855112-759C-DD49-A217-DC44F4EA0D30}"/>
              </a:ext>
            </a:extLst>
          </p:cNvPr>
          <p:cNvPicPr>
            <a:picLocks noChangeAspect="1"/>
          </p:cNvPicPr>
          <p:nvPr/>
        </p:nvPicPr>
        <p:blipFill>
          <a:blip r:embed="rId3"/>
          <a:stretch>
            <a:fillRect/>
          </a:stretch>
        </p:blipFill>
        <p:spPr>
          <a:xfrm>
            <a:off x="8170351" y="1979873"/>
            <a:ext cx="1745146" cy="1745146"/>
          </a:xfrm>
          <a:prstGeom prst="rect">
            <a:avLst/>
          </a:prstGeom>
        </p:spPr>
      </p:pic>
      <p:pic>
        <p:nvPicPr>
          <p:cNvPr id="11" name="Afbeelding 10">
            <a:extLst>
              <a:ext uri="{FF2B5EF4-FFF2-40B4-BE49-F238E27FC236}">
                <a16:creationId xmlns:a16="http://schemas.microsoft.com/office/drawing/2014/main" id="{EE2C23D7-2B23-0844-B613-AD093C880DCA}"/>
              </a:ext>
            </a:extLst>
          </p:cNvPr>
          <p:cNvPicPr>
            <a:picLocks noChangeAspect="1"/>
          </p:cNvPicPr>
          <p:nvPr/>
        </p:nvPicPr>
        <p:blipFill>
          <a:blip r:embed="rId4"/>
          <a:stretch>
            <a:fillRect/>
          </a:stretch>
        </p:blipFill>
        <p:spPr>
          <a:xfrm>
            <a:off x="4647355" y="4445906"/>
            <a:ext cx="2919060" cy="1868199"/>
          </a:xfrm>
          <a:prstGeom prst="rect">
            <a:avLst/>
          </a:prstGeom>
        </p:spPr>
      </p:pic>
      <p:sp>
        <p:nvSpPr>
          <p:cNvPr id="6" name="Tekstvak 5">
            <a:extLst>
              <a:ext uri="{FF2B5EF4-FFF2-40B4-BE49-F238E27FC236}">
                <a16:creationId xmlns:a16="http://schemas.microsoft.com/office/drawing/2014/main" id="{22BB6A25-A1FB-BA4D-BE5E-6EFE59CB1D70}"/>
              </a:ext>
            </a:extLst>
          </p:cNvPr>
          <p:cNvSpPr txBox="1"/>
          <p:nvPr/>
        </p:nvSpPr>
        <p:spPr>
          <a:xfrm>
            <a:off x="2161182" y="2658004"/>
            <a:ext cx="3119195" cy="923330"/>
          </a:xfrm>
          <a:prstGeom prst="rect">
            <a:avLst/>
          </a:prstGeom>
          <a:noFill/>
        </p:spPr>
        <p:txBody>
          <a:bodyPr wrap="square" rtlCol="0">
            <a:spAutoFit/>
          </a:bodyPr>
          <a:lstStyle/>
          <a:p>
            <a:pPr marL="285750" indent="-285750">
              <a:buFont typeface="Arial" panose="020B0604020202020204" pitchFamily="34" charset="0"/>
              <a:buChar char="•"/>
            </a:pPr>
            <a:r>
              <a:rPr lang="nl-BE" dirty="0"/>
              <a:t>Kanalen zijn aangepast</a:t>
            </a:r>
          </a:p>
          <a:p>
            <a:pPr marL="285750" indent="-285750">
              <a:buFont typeface="Arial" panose="020B0604020202020204" pitchFamily="34" charset="0"/>
              <a:buChar char="•"/>
            </a:pPr>
            <a:r>
              <a:rPr lang="nl-BE" dirty="0"/>
              <a:t>Van sept- herfstvakantie dubbel: mailen &amp; gimme</a:t>
            </a:r>
          </a:p>
        </p:txBody>
      </p:sp>
      <p:sp>
        <p:nvSpPr>
          <p:cNvPr id="12" name="Tekstvak 11">
            <a:extLst>
              <a:ext uri="{FF2B5EF4-FFF2-40B4-BE49-F238E27FC236}">
                <a16:creationId xmlns:a16="http://schemas.microsoft.com/office/drawing/2014/main" id="{3009E211-336C-3A42-BF30-E8F3D376CC55}"/>
              </a:ext>
            </a:extLst>
          </p:cNvPr>
          <p:cNvSpPr txBox="1"/>
          <p:nvPr/>
        </p:nvSpPr>
        <p:spPr>
          <a:xfrm>
            <a:off x="8560378" y="3734686"/>
            <a:ext cx="3119195" cy="646331"/>
          </a:xfrm>
          <a:prstGeom prst="rect">
            <a:avLst/>
          </a:prstGeom>
          <a:noFill/>
        </p:spPr>
        <p:txBody>
          <a:bodyPr wrap="square" rtlCol="0">
            <a:spAutoFit/>
          </a:bodyPr>
          <a:lstStyle/>
          <a:p>
            <a:r>
              <a:rPr lang="nl-BE" dirty="0"/>
              <a:t>Zill: vanaf 1 september verplichte start. </a:t>
            </a:r>
          </a:p>
        </p:txBody>
      </p:sp>
    </p:spTree>
    <p:extLst>
      <p:ext uri="{BB962C8B-B14F-4D97-AF65-F5344CB8AC3E}">
        <p14:creationId xmlns:p14="http://schemas.microsoft.com/office/powerpoint/2010/main" val="3157702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pic>
        <p:nvPicPr>
          <p:cNvPr id="5" name="Afbeelding 4" descr="Afbeelding met object, kamer, voedsel&#10;&#10;Automatisch gegenereerde beschrijving">
            <a:extLst>
              <a:ext uri="{FF2B5EF4-FFF2-40B4-BE49-F238E27FC236}">
                <a16:creationId xmlns:a16="http://schemas.microsoft.com/office/drawing/2014/main" id="{FD600A6D-357D-8441-A6C7-ADE4FD319C9E}"/>
              </a:ext>
            </a:extLst>
          </p:cNvPr>
          <p:cNvPicPr>
            <a:picLocks noChangeAspect="1"/>
          </p:cNvPicPr>
          <p:nvPr/>
        </p:nvPicPr>
        <p:blipFill>
          <a:blip r:embed="rId2"/>
          <a:stretch>
            <a:fillRect/>
          </a:stretch>
        </p:blipFill>
        <p:spPr>
          <a:xfrm>
            <a:off x="645885" y="952266"/>
            <a:ext cx="1990825" cy="1990825"/>
          </a:xfrm>
          <a:prstGeom prst="rect">
            <a:avLst/>
          </a:prstGeom>
        </p:spPr>
      </p:pic>
      <p:sp>
        <p:nvSpPr>
          <p:cNvPr id="12" name="Tekstvak 11">
            <a:extLst>
              <a:ext uri="{FF2B5EF4-FFF2-40B4-BE49-F238E27FC236}">
                <a16:creationId xmlns:a16="http://schemas.microsoft.com/office/drawing/2014/main" id="{8EDB8CCD-7CD6-694B-8B16-FD6F0583D3D5}"/>
              </a:ext>
            </a:extLst>
          </p:cNvPr>
          <p:cNvSpPr txBox="1"/>
          <p:nvPr/>
        </p:nvSpPr>
        <p:spPr>
          <a:xfrm>
            <a:off x="4616234" y="629101"/>
            <a:ext cx="3278846"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Durf te vragen</a:t>
            </a:r>
          </a:p>
        </p:txBody>
      </p:sp>
      <p:sp>
        <p:nvSpPr>
          <p:cNvPr id="6" name="Tekstvak 5">
            <a:extLst>
              <a:ext uri="{FF2B5EF4-FFF2-40B4-BE49-F238E27FC236}">
                <a16:creationId xmlns:a16="http://schemas.microsoft.com/office/drawing/2014/main" id="{78CF41F7-E18E-194B-9818-B3E8900733A5}"/>
              </a:ext>
            </a:extLst>
          </p:cNvPr>
          <p:cNvSpPr txBox="1"/>
          <p:nvPr/>
        </p:nvSpPr>
        <p:spPr>
          <a:xfrm>
            <a:off x="2849078" y="1819175"/>
            <a:ext cx="4201920" cy="1200329"/>
          </a:xfrm>
          <a:prstGeom prst="rect">
            <a:avLst/>
          </a:prstGeom>
          <a:noFill/>
        </p:spPr>
        <p:txBody>
          <a:bodyPr wrap="none" rtlCol="0">
            <a:spAutoFit/>
          </a:bodyPr>
          <a:lstStyle/>
          <a:p>
            <a:r>
              <a:rPr lang="nl-BE" dirty="0"/>
              <a:t>Verjaardagen</a:t>
            </a:r>
          </a:p>
          <a:p>
            <a:pPr marL="285750" indent="-285750">
              <a:buFont typeface="Arial" panose="020B0604020202020204" pitchFamily="34" charset="0"/>
              <a:buChar char="•"/>
            </a:pPr>
            <a:r>
              <a:rPr lang="nl-BE" dirty="0"/>
              <a:t>Individuele ingepakte traktaties</a:t>
            </a:r>
          </a:p>
          <a:p>
            <a:pPr marL="285750" indent="-285750">
              <a:buFont typeface="Arial" panose="020B0604020202020204" pitchFamily="34" charset="0"/>
              <a:buChar char="•"/>
            </a:pPr>
            <a:r>
              <a:rPr lang="nl-BE" dirty="0"/>
              <a:t>Zonder chocola er rond of snoep</a:t>
            </a:r>
          </a:p>
          <a:p>
            <a:pPr marL="285750" indent="-285750">
              <a:buFont typeface="Arial" panose="020B0604020202020204" pitchFamily="34" charset="0"/>
              <a:buChar char="•"/>
            </a:pPr>
            <a:r>
              <a:rPr lang="nl-BE" dirty="0"/>
              <a:t>Fruit zoals banaan of mandarijn kan wel</a:t>
            </a:r>
          </a:p>
        </p:txBody>
      </p:sp>
    </p:spTree>
    <p:extLst>
      <p:ext uri="{BB962C8B-B14F-4D97-AF65-F5344CB8AC3E}">
        <p14:creationId xmlns:p14="http://schemas.microsoft.com/office/powerpoint/2010/main" val="4164350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938807" y="629101"/>
            <a:ext cx="4314386"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Werk en leefruimte</a:t>
            </a:r>
          </a:p>
        </p:txBody>
      </p:sp>
      <p:pic>
        <p:nvPicPr>
          <p:cNvPr id="13" name="Afbeelding 12">
            <a:extLst>
              <a:ext uri="{FF2B5EF4-FFF2-40B4-BE49-F238E27FC236}">
                <a16:creationId xmlns:a16="http://schemas.microsoft.com/office/drawing/2014/main" id="{62D40C40-DEB6-4B44-B409-59D7832108E0}"/>
              </a:ext>
            </a:extLst>
          </p:cNvPr>
          <p:cNvPicPr>
            <a:picLocks noChangeAspect="1"/>
          </p:cNvPicPr>
          <p:nvPr/>
        </p:nvPicPr>
        <p:blipFill>
          <a:blip r:embed="rId2"/>
          <a:stretch>
            <a:fillRect/>
          </a:stretch>
        </p:blipFill>
        <p:spPr>
          <a:xfrm>
            <a:off x="1722923" y="1490876"/>
            <a:ext cx="8942738" cy="4825490"/>
          </a:xfrm>
          <a:prstGeom prst="rect">
            <a:avLst/>
          </a:prstGeom>
        </p:spPr>
      </p:pic>
    </p:spTree>
    <p:extLst>
      <p:ext uri="{BB962C8B-B14F-4D97-AF65-F5344CB8AC3E}">
        <p14:creationId xmlns:p14="http://schemas.microsoft.com/office/powerpoint/2010/main" val="2364491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3938807" y="629101"/>
            <a:ext cx="4314386"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Werk en leefruimte</a:t>
            </a:r>
          </a:p>
        </p:txBody>
      </p:sp>
      <p:pic>
        <p:nvPicPr>
          <p:cNvPr id="4" name="Afbeelding 3">
            <a:extLst>
              <a:ext uri="{FF2B5EF4-FFF2-40B4-BE49-F238E27FC236}">
                <a16:creationId xmlns:a16="http://schemas.microsoft.com/office/drawing/2014/main" id="{7AAC5256-A7F9-2C49-A03E-ABCB7BD23E48}"/>
              </a:ext>
            </a:extLst>
          </p:cNvPr>
          <p:cNvPicPr>
            <a:picLocks noChangeAspect="1"/>
          </p:cNvPicPr>
          <p:nvPr/>
        </p:nvPicPr>
        <p:blipFill>
          <a:blip r:embed="rId2"/>
          <a:stretch>
            <a:fillRect/>
          </a:stretch>
        </p:blipFill>
        <p:spPr>
          <a:xfrm>
            <a:off x="1555315" y="1381729"/>
            <a:ext cx="9081369" cy="5010745"/>
          </a:xfrm>
          <a:prstGeom prst="rect">
            <a:avLst/>
          </a:prstGeom>
        </p:spPr>
      </p:pic>
    </p:spTree>
    <p:extLst>
      <p:ext uri="{BB962C8B-B14F-4D97-AF65-F5344CB8AC3E}">
        <p14:creationId xmlns:p14="http://schemas.microsoft.com/office/powerpoint/2010/main" val="2208536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424214" y="604881"/>
            <a:ext cx="3140860"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Taakverdeling</a:t>
            </a:r>
          </a:p>
        </p:txBody>
      </p:sp>
      <p:sp>
        <p:nvSpPr>
          <p:cNvPr id="4" name="Tekstvak 3">
            <a:extLst>
              <a:ext uri="{FF2B5EF4-FFF2-40B4-BE49-F238E27FC236}">
                <a16:creationId xmlns:a16="http://schemas.microsoft.com/office/drawing/2014/main" id="{02AA10E8-70BC-C64A-B265-9C60F87B5649}"/>
              </a:ext>
            </a:extLst>
          </p:cNvPr>
          <p:cNvSpPr txBox="1"/>
          <p:nvPr/>
        </p:nvSpPr>
        <p:spPr>
          <a:xfrm>
            <a:off x="1005924" y="1278597"/>
            <a:ext cx="3236784"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Jongste kleuters</a:t>
            </a:r>
          </a:p>
        </p:txBody>
      </p:sp>
      <p:sp>
        <p:nvSpPr>
          <p:cNvPr id="6" name="Tekstvak 5">
            <a:extLst>
              <a:ext uri="{FF2B5EF4-FFF2-40B4-BE49-F238E27FC236}">
                <a16:creationId xmlns:a16="http://schemas.microsoft.com/office/drawing/2014/main" id="{442CCC3B-88BB-3247-AE04-B9CD85DD1AC9}"/>
              </a:ext>
            </a:extLst>
          </p:cNvPr>
          <p:cNvSpPr txBox="1"/>
          <p:nvPr/>
        </p:nvSpPr>
        <p:spPr>
          <a:xfrm>
            <a:off x="1113735" y="2370947"/>
            <a:ext cx="1319592" cy="523220"/>
          </a:xfrm>
          <a:prstGeom prst="rect">
            <a:avLst/>
          </a:prstGeom>
          <a:noFill/>
        </p:spPr>
        <p:txBody>
          <a:bodyPr wrap="none" rtlCol="0">
            <a:spAutoFit/>
          </a:bodyPr>
          <a:lstStyle/>
          <a:p>
            <a:r>
              <a:rPr lang="nl-BE" sz="2800" dirty="0"/>
              <a:t>Myriam</a:t>
            </a:r>
          </a:p>
        </p:txBody>
      </p:sp>
      <p:sp>
        <p:nvSpPr>
          <p:cNvPr id="13" name="Tekstvak 12">
            <a:extLst>
              <a:ext uri="{FF2B5EF4-FFF2-40B4-BE49-F238E27FC236}">
                <a16:creationId xmlns:a16="http://schemas.microsoft.com/office/drawing/2014/main" id="{6D17587A-E3BE-C141-B604-EB91951A7361}"/>
              </a:ext>
            </a:extLst>
          </p:cNvPr>
          <p:cNvSpPr txBox="1"/>
          <p:nvPr/>
        </p:nvSpPr>
        <p:spPr>
          <a:xfrm>
            <a:off x="3324886" y="2370947"/>
            <a:ext cx="787523" cy="523220"/>
          </a:xfrm>
          <a:prstGeom prst="rect">
            <a:avLst/>
          </a:prstGeom>
          <a:noFill/>
        </p:spPr>
        <p:txBody>
          <a:bodyPr wrap="none" rtlCol="0">
            <a:spAutoFit/>
          </a:bodyPr>
          <a:lstStyle/>
          <a:p>
            <a:r>
              <a:rPr lang="nl-BE" sz="2800" dirty="0"/>
              <a:t>Tess</a:t>
            </a:r>
          </a:p>
        </p:txBody>
      </p:sp>
      <p:sp>
        <p:nvSpPr>
          <p:cNvPr id="14" name="Tekstvak 13">
            <a:extLst>
              <a:ext uri="{FF2B5EF4-FFF2-40B4-BE49-F238E27FC236}">
                <a16:creationId xmlns:a16="http://schemas.microsoft.com/office/drawing/2014/main" id="{C1AEABCE-0CAD-4C44-AE86-8F28BCBE34E0}"/>
              </a:ext>
            </a:extLst>
          </p:cNvPr>
          <p:cNvSpPr txBox="1"/>
          <p:nvPr/>
        </p:nvSpPr>
        <p:spPr>
          <a:xfrm>
            <a:off x="5288873" y="2370947"/>
            <a:ext cx="2276201" cy="523220"/>
          </a:xfrm>
          <a:prstGeom prst="rect">
            <a:avLst/>
          </a:prstGeom>
          <a:noFill/>
        </p:spPr>
        <p:txBody>
          <a:bodyPr wrap="none" rtlCol="0">
            <a:spAutoFit/>
          </a:bodyPr>
          <a:lstStyle/>
          <a:p>
            <a:r>
              <a:rPr lang="nl-BE" sz="2800" dirty="0"/>
              <a:t>Famke*Joyce*</a:t>
            </a:r>
          </a:p>
        </p:txBody>
      </p:sp>
      <p:sp>
        <p:nvSpPr>
          <p:cNvPr id="15" name="Tekstvak 14">
            <a:extLst>
              <a:ext uri="{FF2B5EF4-FFF2-40B4-BE49-F238E27FC236}">
                <a16:creationId xmlns:a16="http://schemas.microsoft.com/office/drawing/2014/main" id="{A3E8FFF4-E9CD-8542-8A59-6C6A0E15E8FE}"/>
              </a:ext>
            </a:extLst>
          </p:cNvPr>
          <p:cNvSpPr txBox="1"/>
          <p:nvPr/>
        </p:nvSpPr>
        <p:spPr>
          <a:xfrm>
            <a:off x="8985564" y="2370947"/>
            <a:ext cx="729687" cy="523220"/>
          </a:xfrm>
          <a:prstGeom prst="rect">
            <a:avLst/>
          </a:prstGeom>
          <a:noFill/>
        </p:spPr>
        <p:txBody>
          <a:bodyPr wrap="none" rtlCol="0">
            <a:spAutoFit/>
          </a:bodyPr>
          <a:lstStyle/>
          <a:p>
            <a:r>
              <a:rPr lang="nl-BE" sz="2800" dirty="0"/>
              <a:t>Lisa</a:t>
            </a:r>
          </a:p>
        </p:txBody>
      </p:sp>
      <p:sp>
        <p:nvSpPr>
          <p:cNvPr id="24" name="Tekstvak 23">
            <a:extLst>
              <a:ext uri="{FF2B5EF4-FFF2-40B4-BE49-F238E27FC236}">
                <a16:creationId xmlns:a16="http://schemas.microsoft.com/office/drawing/2014/main" id="{38BF4793-353F-B64E-8284-73CF260757FA}"/>
              </a:ext>
            </a:extLst>
          </p:cNvPr>
          <p:cNvSpPr txBox="1"/>
          <p:nvPr/>
        </p:nvSpPr>
        <p:spPr>
          <a:xfrm>
            <a:off x="1005924" y="3784368"/>
            <a:ext cx="3615862"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Kinderverzorgster</a:t>
            </a:r>
          </a:p>
        </p:txBody>
      </p:sp>
      <p:sp>
        <p:nvSpPr>
          <p:cNvPr id="29" name="Tekstvak 28">
            <a:extLst>
              <a:ext uri="{FF2B5EF4-FFF2-40B4-BE49-F238E27FC236}">
                <a16:creationId xmlns:a16="http://schemas.microsoft.com/office/drawing/2014/main" id="{2AF838E7-3259-B24A-80A4-C0E8D209C57D}"/>
              </a:ext>
            </a:extLst>
          </p:cNvPr>
          <p:cNvSpPr txBox="1"/>
          <p:nvPr/>
        </p:nvSpPr>
        <p:spPr>
          <a:xfrm>
            <a:off x="1113735" y="4736124"/>
            <a:ext cx="1475084" cy="523220"/>
          </a:xfrm>
          <a:prstGeom prst="rect">
            <a:avLst/>
          </a:prstGeom>
          <a:noFill/>
        </p:spPr>
        <p:txBody>
          <a:bodyPr wrap="none" rtlCol="0">
            <a:spAutoFit/>
          </a:bodyPr>
          <a:lstStyle/>
          <a:p>
            <a:r>
              <a:rPr lang="nl-BE" sz="2800" dirty="0"/>
              <a:t>Kimberly</a:t>
            </a:r>
          </a:p>
        </p:txBody>
      </p:sp>
      <p:pic>
        <p:nvPicPr>
          <p:cNvPr id="5" name="Afbeelding 4">
            <a:extLst>
              <a:ext uri="{FF2B5EF4-FFF2-40B4-BE49-F238E27FC236}">
                <a16:creationId xmlns:a16="http://schemas.microsoft.com/office/drawing/2014/main" id="{BB519983-DB73-6445-B9C3-108BDFCEBE36}"/>
              </a:ext>
            </a:extLst>
          </p:cNvPr>
          <p:cNvPicPr>
            <a:picLocks noChangeAspect="1"/>
          </p:cNvPicPr>
          <p:nvPr/>
        </p:nvPicPr>
        <p:blipFill>
          <a:blip r:embed="rId2"/>
          <a:stretch>
            <a:fillRect/>
          </a:stretch>
        </p:blipFill>
        <p:spPr>
          <a:xfrm>
            <a:off x="7839981" y="2131422"/>
            <a:ext cx="870676" cy="870676"/>
          </a:xfrm>
          <a:prstGeom prst="rect">
            <a:avLst/>
          </a:prstGeom>
        </p:spPr>
      </p:pic>
      <p:pic>
        <p:nvPicPr>
          <p:cNvPr id="12" name="Afbeelding 11">
            <a:extLst>
              <a:ext uri="{FF2B5EF4-FFF2-40B4-BE49-F238E27FC236}">
                <a16:creationId xmlns:a16="http://schemas.microsoft.com/office/drawing/2014/main" id="{FFF29531-27D7-0943-8FC9-483AB1559B46}"/>
              </a:ext>
            </a:extLst>
          </p:cNvPr>
          <p:cNvPicPr>
            <a:picLocks noChangeAspect="1"/>
          </p:cNvPicPr>
          <p:nvPr/>
        </p:nvPicPr>
        <p:blipFill>
          <a:blip r:embed="rId3"/>
          <a:stretch>
            <a:fillRect/>
          </a:stretch>
        </p:blipFill>
        <p:spPr>
          <a:xfrm>
            <a:off x="4406664" y="2336601"/>
            <a:ext cx="729990" cy="646331"/>
          </a:xfrm>
          <a:prstGeom prst="rect">
            <a:avLst/>
          </a:prstGeom>
        </p:spPr>
      </p:pic>
      <p:pic>
        <p:nvPicPr>
          <p:cNvPr id="33" name="Afbeelding 32" descr="Afbeelding met bril, zonnebril, duikbril, spiegel&#10;&#10;Automatisch gegenereerde beschrijving">
            <a:extLst>
              <a:ext uri="{FF2B5EF4-FFF2-40B4-BE49-F238E27FC236}">
                <a16:creationId xmlns:a16="http://schemas.microsoft.com/office/drawing/2014/main" id="{89ED649B-E051-164B-B9CB-677F7B826D87}"/>
              </a:ext>
            </a:extLst>
          </p:cNvPr>
          <p:cNvPicPr>
            <a:picLocks noChangeAspect="1"/>
          </p:cNvPicPr>
          <p:nvPr/>
        </p:nvPicPr>
        <p:blipFill>
          <a:blip r:embed="rId4"/>
          <a:stretch>
            <a:fillRect/>
          </a:stretch>
        </p:blipFill>
        <p:spPr>
          <a:xfrm>
            <a:off x="2615553" y="2370947"/>
            <a:ext cx="523142" cy="480060"/>
          </a:xfrm>
          <a:prstGeom prst="rect">
            <a:avLst/>
          </a:prstGeom>
        </p:spPr>
      </p:pic>
      <p:pic>
        <p:nvPicPr>
          <p:cNvPr id="35" name="Afbeelding 34">
            <a:extLst>
              <a:ext uri="{FF2B5EF4-FFF2-40B4-BE49-F238E27FC236}">
                <a16:creationId xmlns:a16="http://schemas.microsoft.com/office/drawing/2014/main" id="{B0CFD8CE-939A-CF41-93D6-6FF153AC4CD3}"/>
              </a:ext>
            </a:extLst>
          </p:cNvPr>
          <p:cNvPicPr>
            <a:picLocks noChangeAspect="1"/>
          </p:cNvPicPr>
          <p:nvPr/>
        </p:nvPicPr>
        <p:blipFill>
          <a:blip r:embed="rId5"/>
          <a:stretch>
            <a:fillRect/>
          </a:stretch>
        </p:blipFill>
        <p:spPr>
          <a:xfrm>
            <a:off x="542562" y="2318570"/>
            <a:ext cx="418954" cy="631151"/>
          </a:xfrm>
          <a:prstGeom prst="rect">
            <a:avLst/>
          </a:prstGeom>
        </p:spPr>
      </p:pic>
    </p:spTree>
    <p:extLst>
      <p:ext uri="{BB962C8B-B14F-4D97-AF65-F5344CB8AC3E}">
        <p14:creationId xmlns:p14="http://schemas.microsoft.com/office/powerpoint/2010/main" val="823638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P spid="14" grpId="0"/>
      <p:bldP spid="15" grpId="0"/>
      <p:bldP spid="24"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424214" y="604881"/>
            <a:ext cx="3140860"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Taakverdeling</a:t>
            </a:r>
          </a:p>
        </p:txBody>
      </p:sp>
      <p:sp>
        <p:nvSpPr>
          <p:cNvPr id="8" name="Tekstvak 7">
            <a:extLst>
              <a:ext uri="{FF2B5EF4-FFF2-40B4-BE49-F238E27FC236}">
                <a16:creationId xmlns:a16="http://schemas.microsoft.com/office/drawing/2014/main" id="{95F3031D-2225-9141-B39A-67A8F3CB219E}"/>
              </a:ext>
            </a:extLst>
          </p:cNvPr>
          <p:cNvSpPr txBox="1"/>
          <p:nvPr/>
        </p:nvSpPr>
        <p:spPr>
          <a:xfrm>
            <a:off x="760157" y="1562815"/>
            <a:ext cx="3225563"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Oudste kleuters</a:t>
            </a:r>
          </a:p>
        </p:txBody>
      </p:sp>
      <p:sp>
        <p:nvSpPr>
          <p:cNvPr id="16" name="Tekstvak 15">
            <a:extLst>
              <a:ext uri="{FF2B5EF4-FFF2-40B4-BE49-F238E27FC236}">
                <a16:creationId xmlns:a16="http://schemas.microsoft.com/office/drawing/2014/main" id="{148D68F1-3A52-F04B-852B-04E99DB7C9EE}"/>
              </a:ext>
            </a:extLst>
          </p:cNvPr>
          <p:cNvSpPr txBox="1"/>
          <p:nvPr/>
        </p:nvSpPr>
        <p:spPr>
          <a:xfrm>
            <a:off x="1158575" y="2569570"/>
            <a:ext cx="1098378" cy="523220"/>
          </a:xfrm>
          <a:prstGeom prst="rect">
            <a:avLst/>
          </a:prstGeom>
          <a:noFill/>
        </p:spPr>
        <p:txBody>
          <a:bodyPr wrap="none" rtlCol="0">
            <a:spAutoFit/>
          </a:bodyPr>
          <a:lstStyle/>
          <a:p>
            <a:r>
              <a:rPr lang="nl-BE" sz="2800" dirty="0"/>
              <a:t>Ann &amp;</a:t>
            </a:r>
          </a:p>
        </p:txBody>
      </p:sp>
      <p:sp>
        <p:nvSpPr>
          <p:cNvPr id="17" name="Tekstvak 16">
            <a:extLst>
              <a:ext uri="{FF2B5EF4-FFF2-40B4-BE49-F238E27FC236}">
                <a16:creationId xmlns:a16="http://schemas.microsoft.com/office/drawing/2014/main" id="{94008D8E-7182-3D4A-BD63-09C9E17EB648}"/>
              </a:ext>
            </a:extLst>
          </p:cNvPr>
          <p:cNvSpPr txBox="1"/>
          <p:nvPr/>
        </p:nvSpPr>
        <p:spPr>
          <a:xfrm>
            <a:off x="9495981" y="2579051"/>
            <a:ext cx="2359941" cy="523220"/>
          </a:xfrm>
          <a:prstGeom prst="rect">
            <a:avLst/>
          </a:prstGeom>
          <a:noFill/>
        </p:spPr>
        <p:txBody>
          <a:bodyPr wrap="none" rtlCol="0">
            <a:spAutoFit/>
          </a:bodyPr>
          <a:lstStyle/>
          <a:p>
            <a:r>
              <a:rPr lang="nl-BE" sz="2800" dirty="0"/>
              <a:t>Hanne *Linda*</a:t>
            </a:r>
          </a:p>
        </p:txBody>
      </p:sp>
      <p:sp>
        <p:nvSpPr>
          <p:cNvPr id="18" name="Tekstvak 17">
            <a:extLst>
              <a:ext uri="{FF2B5EF4-FFF2-40B4-BE49-F238E27FC236}">
                <a16:creationId xmlns:a16="http://schemas.microsoft.com/office/drawing/2014/main" id="{F36E6A4B-AB81-AC41-A3C3-65C5504B27AD}"/>
              </a:ext>
            </a:extLst>
          </p:cNvPr>
          <p:cNvSpPr txBox="1"/>
          <p:nvPr/>
        </p:nvSpPr>
        <p:spPr>
          <a:xfrm>
            <a:off x="3276223" y="2569570"/>
            <a:ext cx="806888" cy="523220"/>
          </a:xfrm>
          <a:prstGeom prst="rect">
            <a:avLst/>
          </a:prstGeom>
          <a:noFill/>
        </p:spPr>
        <p:txBody>
          <a:bodyPr wrap="none" rtlCol="0">
            <a:spAutoFit/>
          </a:bodyPr>
          <a:lstStyle/>
          <a:p>
            <a:r>
              <a:rPr lang="nl-BE" sz="2800" dirty="0"/>
              <a:t>Inge</a:t>
            </a:r>
          </a:p>
        </p:txBody>
      </p:sp>
      <p:sp>
        <p:nvSpPr>
          <p:cNvPr id="19" name="Tekstvak 18">
            <a:extLst>
              <a:ext uri="{FF2B5EF4-FFF2-40B4-BE49-F238E27FC236}">
                <a16:creationId xmlns:a16="http://schemas.microsoft.com/office/drawing/2014/main" id="{0BA3E547-AC66-5543-ADE4-EF39EC1F2D8A}"/>
              </a:ext>
            </a:extLst>
          </p:cNvPr>
          <p:cNvSpPr txBox="1"/>
          <p:nvPr/>
        </p:nvSpPr>
        <p:spPr>
          <a:xfrm>
            <a:off x="2984170" y="4518044"/>
            <a:ext cx="1642757" cy="523220"/>
          </a:xfrm>
          <a:prstGeom prst="rect">
            <a:avLst/>
          </a:prstGeom>
          <a:noFill/>
        </p:spPr>
        <p:txBody>
          <a:bodyPr wrap="none" rtlCol="0">
            <a:spAutoFit/>
          </a:bodyPr>
          <a:lstStyle/>
          <a:p>
            <a:r>
              <a:rPr lang="nl-BE" sz="2800" dirty="0"/>
              <a:t>Stephanie</a:t>
            </a:r>
          </a:p>
        </p:txBody>
      </p:sp>
      <p:sp>
        <p:nvSpPr>
          <p:cNvPr id="20" name="Tekstvak 19">
            <a:extLst>
              <a:ext uri="{FF2B5EF4-FFF2-40B4-BE49-F238E27FC236}">
                <a16:creationId xmlns:a16="http://schemas.microsoft.com/office/drawing/2014/main" id="{596FB26D-3702-B144-AA10-EF81A97B74F0}"/>
              </a:ext>
            </a:extLst>
          </p:cNvPr>
          <p:cNvSpPr txBox="1"/>
          <p:nvPr/>
        </p:nvSpPr>
        <p:spPr>
          <a:xfrm>
            <a:off x="6979336" y="2569570"/>
            <a:ext cx="1408399" cy="523220"/>
          </a:xfrm>
          <a:prstGeom prst="rect">
            <a:avLst/>
          </a:prstGeom>
          <a:noFill/>
        </p:spPr>
        <p:txBody>
          <a:bodyPr wrap="none" rtlCol="0">
            <a:spAutoFit/>
          </a:bodyPr>
          <a:lstStyle/>
          <a:p>
            <a:r>
              <a:rPr lang="nl-BE" sz="2800" dirty="0"/>
              <a:t>Sarah &amp; </a:t>
            </a:r>
          </a:p>
        </p:txBody>
      </p:sp>
      <p:sp>
        <p:nvSpPr>
          <p:cNvPr id="21" name="Tekstvak 20">
            <a:extLst>
              <a:ext uri="{FF2B5EF4-FFF2-40B4-BE49-F238E27FC236}">
                <a16:creationId xmlns:a16="http://schemas.microsoft.com/office/drawing/2014/main" id="{FF510F51-17EC-D34F-9FB6-5BA1F5FBC240}"/>
              </a:ext>
            </a:extLst>
          </p:cNvPr>
          <p:cNvSpPr txBox="1"/>
          <p:nvPr/>
        </p:nvSpPr>
        <p:spPr>
          <a:xfrm>
            <a:off x="6440093" y="4534170"/>
            <a:ext cx="822661" cy="523220"/>
          </a:xfrm>
          <a:prstGeom prst="rect">
            <a:avLst/>
          </a:prstGeom>
          <a:noFill/>
        </p:spPr>
        <p:txBody>
          <a:bodyPr wrap="none" rtlCol="0">
            <a:spAutoFit/>
          </a:bodyPr>
          <a:lstStyle/>
          <a:p>
            <a:r>
              <a:rPr lang="nl-BE" sz="2800" dirty="0"/>
              <a:t>Rani</a:t>
            </a:r>
          </a:p>
        </p:txBody>
      </p:sp>
      <p:pic>
        <p:nvPicPr>
          <p:cNvPr id="5" name="Afbeelding 4" descr="Afbeelding met klok&#10;&#10;Automatisch gegenereerde beschrijving">
            <a:extLst>
              <a:ext uri="{FF2B5EF4-FFF2-40B4-BE49-F238E27FC236}">
                <a16:creationId xmlns:a16="http://schemas.microsoft.com/office/drawing/2014/main" id="{0DD52F20-3F59-3A41-91C8-FBEED3764D0E}"/>
              </a:ext>
            </a:extLst>
          </p:cNvPr>
          <p:cNvPicPr>
            <a:picLocks noChangeAspect="1"/>
          </p:cNvPicPr>
          <p:nvPr/>
        </p:nvPicPr>
        <p:blipFill>
          <a:blip r:embed="rId2"/>
          <a:stretch>
            <a:fillRect/>
          </a:stretch>
        </p:blipFill>
        <p:spPr>
          <a:xfrm>
            <a:off x="455109" y="2538792"/>
            <a:ext cx="610096" cy="584776"/>
          </a:xfrm>
          <a:prstGeom prst="rect">
            <a:avLst/>
          </a:prstGeom>
        </p:spPr>
      </p:pic>
      <p:pic>
        <p:nvPicPr>
          <p:cNvPr id="12" name="Afbeelding 11" descr="Afbeelding met buiten, tekening, teken&#10;&#10;Automatisch gegenereerde beschrijving">
            <a:extLst>
              <a:ext uri="{FF2B5EF4-FFF2-40B4-BE49-F238E27FC236}">
                <a16:creationId xmlns:a16="http://schemas.microsoft.com/office/drawing/2014/main" id="{0527F624-DB38-E441-A333-2BACCCB4E90B}"/>
              </a:ext>
            </a:extLst>
          </p:cNvPr>
          <p:cNvPicPr>
            <a:picLocks noChangeAspect="1"/>
          </p:cNvPicPr>
          <p:nvPr/>
        </p:nvPicPr>
        <p:blipFill>
          <a:blip r:embed="rId3"/>
          <a:stretch>
            <a:fillRect/>
          </a:stretch>
        </p:blipFill>
        <p:spPr>
          <a:xfrm>
            <a:off x="2522285" y="2528168"/>
            <a:ext cx="577581" cy="606023"/>
          </a:xfrm>
          <a:prstGeom prst="rect">
            <a:avLst/>
          </a:prstGeom>
        </p:spPr>
      </p:pic>
      <p:pic>
        <p:nvPicPr>
          <p:cNvPr id="33" name="Afbeelding 32" descr="Afbeelding met voedsel&#10;&#10;Automatisch gegenereerde beschrijving">
            <a:extLst>
              <a:ext uri="{FF2B5EF4-FFF2-40B4-BE49-F238E27FC236}">
                <a16:creationId xmlns:a16="http://schemas.microsoft.com/office/drawing/2014/main" id="{50DB2265-038D-6C4B-98E7-AE684A37D8B6}"/>
              </a:ext>
            </a:extLst>
          </p:cNvPr>
          <p:cNvPicPr>
            <a:picLocks noChangeAspect="1"/>
          </p:cNvPicPr>
          <p:nvPr/>
        </p:nvPicPr>
        <p:blipFill>
          <a:blip r:embed="rId4"/>
          <a:stretch>
            <a:fillRect/>
          </a:stretch>
        </p:blipFill>
        <p:spPr>
          <a:xfrm>
            <a:off x="8724003" y="2511367"/>
            <a:ext cx="736266" cy="606024"/>
          </a:xfrm>
          <a:prstGeom prst="rect">
            <a:avLst/>
          </a:prstGeom>
        </p:spPr>
      </p:pic>
      <p:pic>
        <p:nvPicPr>
          <p:cNvPr id="35" name="Afbeelding 34" descr="Afbeelding met tekening&#10;&#10;Automatisch gegenereerde beschrijving">
            <a:extLst>
              <a:ext uri="{FF2B5EF4-FFF2-40B4-BE49-F238E27FC236}">
                <a16:creationId xmlns:a16="http://schemas.microsoft.com/office/drawing/2014/main" id="{7A5B83FF-DA0A-0743-8B93-E293D6215572}"/>
              </a:ext>
            </a:extLst>
          </p:cNvPr>
          <p:cNvPicPr>
            <a:picLocks noChangeAspect="1"/>
          </p:cNvPicPr>
          <p:nvPr/>
        </p:nvPicPr>
        <p:blipFill>
          <a:blip r:embed="rId5"/>
          <a:stretch>
            <a:fillRect/>
          </a:stretch>
        </p:blipFill>
        <p:spPr>
          <a:xfrm>
            <a:off x="2335659" y="4349360"/>
            <a:ext cx="648511" cy="722101"/>
          </a:xfrm>
          <a:prstGeom prst="rect">
            <a:avLst/>
          </a:prstGeom>
        </p:spPr>
      </p:pic>
      <p:pic>
        <p:nvPicPr>
          <p:cNvPr id="37" name="Afbeelding 36" descr="Afbeelding met tekening&#10;&#10;Automatisch gegenereerde beschrijving">
            <a:extLst>
              <a:ext uri="{FF2B5EF4-FFF2-40B4-BE49-F238E27FC236}">
                <a16:creationId xmlns:a16="http://schemas.microsoft.com/office/drawing/2014/main" id="{57A9F130-47C4-874F-AD0C-FDD6B5FC82F3}"/>
              </a:ext>
            </a:extLst>
          </p:cNvPr>
          <p:cNvPicPr>
            <a:picLocks noChangeAspect="1"/>
          </p:cNvPicPr>
          <p:nvPr/>
        </p:nvPicPr>
        <p:blipFill>
          <a:blip r:embed="rId6"/>
          <a:stretch>
            <a:fillRect/>
          </a:stretch>
        </p:blipFill>
        <p:spPr>
          <a:xfrm>
            <a:off x="5607935" y="4367107"/>
            <a:ext cx="773417" cy="686605"/>
          </a:xfrm>
          <a:prstGeom prst="rect">
            <a:avLst/>
          </a:prstGeom>
        </p:spPr>
      </p:pic>
      <p:pic>
        <p:nvPicPr>
          <p:cNvPr id="39" name="Afbeelding 38" descr="Afbeelding met speelgoed&#10;&#10;Automatisch gegenereerde beschrijving">
            <a:extLst>
              <a:ext uri="{FF2B5EF4-FFF2-40B4-BE49-F238E27FC236}">
                <a16:creationId xmlns:a16="http://schemas.microsoft.com/office/drawing/2014/main" id="{594B51A5-C671-934F-923D-7A12E2761C5A}"/>
              </a:ext>
            </a:extLst>
          </p:cNvPr>
          <p:cNvPicPr>
            <a:picLocks noChangeAspect="1"/>
          </p:cNvPicPr>
          <p:nvPr/>
        </p:nvPicPr>
        <p:blipFill>
          <a:blip r:embed="rId7"/>
          <a:stretch>
            <a:fillRect/>
          </a:stretch>
        </p:blipFill>
        <p:spPr>
          <a:xfrm>
            <a:off x="6096000" y="2350661"/>
            <a:ext cx="747288" cy="900067"/>
          </a:xfrm>
          <a:prstGeom prst="rect">
            <a:avLst/>
          </a:prstGeom>
        </p:spPr>
      </p:pic>
    </p:spTree>
    <p:extLst>
      <p:ext uri="{BB962C8B-B14F-4D97-AF65-F5344CB8AC3E}">
        <p14:creationId xmlns:p14="http://schemas.microsoft.com/office/powerpoint/2010/main" val="3562804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424214" y="604881"/>
            <a:ext cx="3140860"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Taakverdeling</a:t>
            </a:r>
          </a:p>
        </p:txBody>
      </p:sp>
      <p:sp>
        <p:nvSpPr>
          <p:cNvPr id="22" name="Tekstvak 21">
            <a:extLst>
              <a:ext uri="{FF2B5EF4-FFF2-40B4-BE49-F238E27FC236}">
                <a16:creationId xmlns:a16="http://schemas.microsoft.com/office/drawing/2014/main" id="{3610217A-D3D8-2B48-A33E-C86A20E2DE0D}"/>
              </a:ext>
            </a:extLst>
          </p:cNvPr>
          <p:cNvSpPr txBox="1"/>
          <p:nvPr/>
        </p:nvSpPr>
        <p:spPr>
          <a:xfrm>
            <a:off x="1109625" y="1385712"/>
            <a:ext cx="1055866"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Zorg</a:t>
            </a:r>
          </a:p>
        </p:txBody>
      </p:sp>
      <p:sp>
        <p:nvSpPr>
          <p:cNvPr id="23" name="Tekstvak 22">
            <a:extLst>
              <a:ext uri="{FF2B5EF4-FFF2-40B4-BE49-F238E27FC236}">
                <a16:creationId xmlns:a16="http://schemas.microsoft.com/office/drawing/2014/main" id="{B5FF7665-69DD-8A41-A6ED-4B412AE77E4D}"/>
              </a:ext>
            </a:extLst>
          </p:cNvPr>
          <p:cNvSpPr txBox="1"/>
          <p:nvPr/>
        </p:nvSpPr>
        <p:spPr>
          <a:xfrm>
            <a:off x="8723751" y="1492766"/>
            <a:ext cx="2027927"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Beweging</a:t>
            </a:r>
          </a:p>
        </p:txBody>
      </p:sp>
      <p:sp>
        <p:nvSpPr>
          <p:cNvPr id="26" name="Tekstvak 25">
            <a:extLst>
              <a:ext uri="{FF2B5EF4-FFF2-40B4-BE49-F238E27FC236}">
                <a16:creationId xmlns:a16="http://schemas.microsoft.com/office/drawing/2014/main" id="{E37CCB0F-54EA-F84F-B803-DA520A0509FD}"/>
              </a:ext>
            </a:extLst>
          </p:cNvPr>
          <p:cNvSpPr txBox="1"/>
          <p:nvPr/>
        </p:nvSpPr>
        <p:spPr>
          <a:xfrm>
            <a:off x="6530431" y="1980958"/>
            <a:ext cx="808235" cy="523220"/>
          </a:xfrm>
          <a:prstGeom prst="rect">
            <a:avLst/>
          </a:prstGeom>
          <a:noFill/>
        </p:spPr>
        <p:txBody>
          <a:bodyPr wrap="none" rtlCol="0">
            <a:spAutoFit/>
          </a:bodyPr>
          <a:lstStyle/>
          <a:p>
            <a:r>
              <a:rPr lang="nl-BE" sz="2800" dirty="0"/>
              <a:t>Tine</a:t>
            </a:r>
          </a:p>
        </p:txBody>
      </p:sp>
      <p:sp>
        <p:nvSpPr>
          <p:cNvPr id="28" name="Tekstvak 27">
            <a:extLst>
              <a:ext uri="{FF2B5EF4-FFF2-40B4-BE49-F238E27FC236}">
                <a16:creationId xmlns:a16="http://schemas.microsoft.com/office/drawing/2014/main" id="{4FB1031C-789C-2345-AB70-C990B4DF3492}"/>
              </a:ext>
            </a:extLst>
          </p:cNvPr>
          <p:cNvSpPr txBox="1"/>
          <p:nvPr/>
        </p:nvSpPr>
        <p:spPr>
          <a:xfrm>
            <a:off x="2805328" y="2499987"/>
            <a:ext cx="1703863" cy="769441"/>
          </a:xfrm>
          <a:prstGeom prst="rect">
            <a:avLst/>
          </a:prstGeom>
          <a:noFill/>
        </p:spPr>
        <p:txBody>
          <a:bodyPr wrap="none" rtlCol="0">
            <a:spAutoFit/>
          </a:bodyPr>
          <a:lstStyle/>
          <a:p>
            <a:pPr algn="ctr"/>
            <a:r>
              <a:rPr lang="nl-BE" sz="2800" dirty="0"/>
              <a:t>Véronique</a:t>
            </a:r>
          </a:p>
          <a:p>
            <a:pPr algn="ctr"/>
            <a:r>
              <a:rPr lang="nl-BE" sz="1600" dirty="0"/>
              <a:t>(tot kerstvakantie)</a:t>
            </a:r>
          </a:p>
        </p:txBody>
      </p:sp>
      <p:sp>
        <p:nvSpPr>
          <p:cNvPr id="30" name="Tekstvak 29">
            <a:extLst>
              <a:ext uri="{FF2B5EF4-FFF2-40B4-BE49-F238E27FC236}">
                <a16:creationId xmlns:a16="http://schemas.microsoft.com/office/drawing/2014/main" id="{A6304ABF-2E64-E347-A46A-7E55716E79CE}"/>
              </a:ext>
            </a:extLst>
          </p:cNvPr>
          <p:cNvSpPr txBox="1"/>
          <p:nvPr/>
        </p:nvSpPr>
        <p:spPr>
          <a:xfrm>
            <a:off x="10120960" y="2156944"/>
            <a:ext cx="803553" cy="523220"/>
          </a:xfrm>
          <a:prstGeom prst="rect">
            <a:avLst/>
          </a:prstGeom>
          <a:noFill/>
        </p:spPr>
        <p:txBody>
          <a:bodyPr wrap="none" rtlCol="0">
            <a:spAutoFit/>
          </a:bodyPr>
          <a:lstStyle/>
          <a:p>
            <a:r>
              <a:rPr lang="nl-BE" sz="2800" dirty="0"/>
              <a:t>Tom</a:t>
            </a:r>
          </a:p>
        </p:txBody>
      </p:sp>
      <p:sp>
        <p:nvSpPr>
          <p:cNvPr id="31" name="Tekstvak 30">
            <a:extLst>
              <a:ext uri="{FF2B5EF4-FFF2-40B4-BE49-F238E27FC236}">
                <a16:creationId xmlns:a16="http://schemas.microsoft.com/office/drawing/2014/main" id="{460B18F1-E3E1-4F49-A8E9-692B6853BD44}"/>
              </a:ext>
            </a:extLst>
          </p:cNvPr>
          <p:cNvSpPr txBox="1"/>
          <p:nvPr/>
        </p:nvSpPr>
        <p:spPr>
          <a:xfrm>
            <a:off x="9081509" y="2713833"/>
            <a:ext cx="1743362" cy="954107"/>
          </a:xfrm>
          <a:prstGeom prst="rect">
            <a:avLst/>
          </a:prstGeom>
          <a:noFill/>
        </p:spPr>
        <p:txBody>
          <a:bodyPr wrap="none" rtlCol="0">
            <a:spAutoFit/>
          </a:bodyPr>
          <a:lstStyle/>
          <a:p>
            <a:pPr algn="ctr"/>
            <a:r>
              <a:rPr lang="nl-BE" sz="2800" dirty="0"/>
              <a:t>Leila</a:t>
            </a:r>
          </a:p>
          <a:p>
            <a:pPr algn="ctr"/>
            <a:r>
              <a:rPr lang="nl-BE" sz="2800" dirty="0"/>
              <a:t>*Yasemin*</a:t>
            </a:r>
          </a:p>
        </p:txBody>
      </p:sp>
      <p:sp>
        <p:nvSpPr>
          <p:cNvPr id="32" name="Tekstvak 31">
            <a:extLst>
              <a:ext uri="{FF2B5EF4-FFF2-40B4-BE49-F238E27FC236}">
                <a16:creationId xmlns:a16="http://schemas.microsoft.com/office/drawing/2014/main" id="{506B7342-8FE5-9048-809A-2D83A73B3B61}"/>
              </a:ext>
            </a:extLst>
          </p:cNvPr>
          <p:cNvSpPr txBox="1"/>
          <p:nvPr/>
        </p:nvSpPr>
        <p:spPr>
          <a:xfrm>
            <a:off x="6056778" y="2517080"/>
            <a:ext cx="1703863" cy="769441"/>
          </a:xfrm>
          <a:prstGeom prst="rect">
            <a:avLst/>
          </a:prstGeom>
          <a:noFill/>
        </p:spPr>
        <p:txBody>
          <a:bodyPr wrap="none" rtlCol="0">
            <a:spAutoFit/>
          </a:bodyPr>
          <a:lstStyle/>
          <a:p>
            <a:pPr algn="ctr"/>
            <a:r>
              <a:rPr lang="nl-BE" sz="2800" dirty="0"/>
              <a:t>Anja</a:t>
            </a:r>
          </a:p>
          <a:p>
            <a:pPr algn="ctr"/>
            <a:r>
              <a:rPr lang="nl-BE" sz="1600" dirty="0"/>
              <a:t>(tot kerstvakantie)</a:t>
            </a:r>
          </a:p>
        </p:txBody>
      </p:sp>
      <p:sp>
        <p:nvSpPr>
          <p:cNvPr id="33" name="Tekstvak 32">
            <a:extLst>
              <a:ext uri="{FF2B5EF4-FFF2-40B4-BE49-F238E27FC236}">
                <a16:creationId xmlns:a16="http://schemas.microsoft.com/office/drawing/2014/main" id="{E1A2D4EF-AB5C-FF46-B5AC-D5D302C55D7D}"/>
              </a:ext>
            </a:extLst>
          </p:cNvPr>
          <p:cNvSpPr txBox="1"/>
          <p:nvPr/>
        </p:nvSpPr>
        <p:spPr>
          <a:xfrm>
            <a:off x="3097441" y="1976767"/>
            <a:ext cx="987578" cy="523220"/>
          </a:xfrm>
          <a:prstGeom prst="rect">
            <a:avLst/>
          </a:prstGeom>
          <a:noFill/>
        </p:spPr>
        <p:txBody>
          <a:bodyPr wrap="none" rtlCol="0">
            <a:spAutoFit/>
          </a:bodyPr>
          <a:lstStyle/>
          <a:p>
            <a:r>
              <a:rPr lang="nl-BE" sz="2800" dirty="0"/>
              <a:t>Yante</a:t>
            </a:r>
          </a:p>
        </p:txBody>
      </p:sp>
      <p:sp>
        <p:nvSpPr>
          <p:cNvPr id="34" name="Tekstvak 33">
            <a:extLst>
              <a:ext uri="{FF2B5EF4-FFF2-40B4-BE49-F238E27FC236}">
                <a16:creationId xmlns:a16="http://schemas.microsoft.com/office/drawing/2014/main" id="{A729494D-F850-4046-8732-DEDD7FCD3769}"/>
              </a:ext>
            </a:extLst>
          </p:cNvPr>
          <p:cNvSpPr txBox="1"/>
          <p:nvPr/>
        </p:nvSpPr>
        <p:spPr>
          <a:xfrm>
            <a:off x="8701251" y="2156944"/>
            <a:ext cx="1151918" cy="523220"/>
          </a:xfrm>
          <a:prstGeom prst="rect">
            <a:avLst/>
          </a:prstGeom>
          <a:noFill/>
        </p:spPr>
        <p:txBody>
          <a:bodyPr wrap="none" rtlCol="0">
            <a:spAutoFit/>
          </a:bodyPr>
          <a:lstStyle/>
          <a:p>
            <a:r>
              <a:rPr lang="nl-BE" sz="2800" dirty="0"/>
              <a:t>Jeroen</a:t>
            </a:r>
          </a:p>
        </p:txBody>
      </p:sp>
      <p:pic>
        <p:nvPicPr>
          <p:cNvPr id="7" name="Afbeelding 6" descr="Afbeelding met speelgoed&#10;&#10;Automatisch gegenereerde beschrijving">
            <a:extLst>
              <a:ext uri="{FF2B5EF4-FFF2-40B4-BE49-F238E27FC236}">
                <a16:creationId xmlns:a16="http://schemas.microsoft.com/office/drawing/2014/main" id="{13DD0D95-E6AE-5843-9B00-2EED91913728}"/>
              </a:ext>
            </a:extLst>
          </p:cNvPr>
          <p:cNvPicPr>
            <a:picLocks noChangeAspect="1"/>
          </p:cNvPicPr>
          <p:nvPr/>
        </p:nvPicPr>
        <p:blipFill>
          <a:blip r:embed="rId2"/>
          <a:stretch>
            <a:fillRect/>
          </a:stretch>
        </p:blipFill>
        <p:spPr>
          <a:xfrm>
            <a:off x="6096000" y="4588483"/>
            <a:ext cx="697230" cy="839775"/>
          </a:xfrm>
          <a:prstGeom prst="rect">
            <a:avLst/>
          </a:prstGeom>
        </p:spPr>
      </p:pic>
      <p:pic>
        <p:nvPicPr>
          <p:cNvPr id="37" name="Afbeelding 36" descr="Afbeelding met tekening&#10;&#10;Automatisch gegenereerde beschrijving">
            <a:extLst>
              <a:ext uri="{FF2B5EF4-FFF2-40B4-BE49-F238E27FC236}">
                <a16:creationId xmlns:a16="http://schemas.microsoft.com/office/drawing/2014/main" id="{83F3122B-A5F6-2A42-B461-D2DAB589D5ED}"/>
              </a:ext>
            </a:extLst>
          </p:cNvPr>
          <p:cNvPicPr>
            <a:picLocks noChangeAspect="1"/>
          </p:cNvPicPr>
          <p:nvPr/>
        </p:nvPicPr>
        <p:blipFill>
          <a:blip r:embed="rId3"/>
          <a:stretch>
            <a:fillRect/>
          </a:stretch>
        </p:blipFill>
        <p:spPr>
          <a:xfrm>
            <a:off x="7762471" y="4668212"/>
            <a:ext cx="703277" cy="783081"/>
          </a:xfrm>
          <a:prstGeom prst="rect">
            <a:avLst/>
          </a:prstGeom>
        </p:spPr>
      </p:pic>
      <p:pic>
        <p:nvPicPr>
          <p:cNvPr id="39" name="Afbeelding 38">
            <a:extLst>
              <a:ext uri="{FF2B5EF4-FFF2-40B4-BE49-F238E27FC236}">
                <a16:creationId xmlns:a16="http://schemas.microsoft.com/office/drawing/2014/main" id="{00324413-705F-5345-B270-4D98EF582BA9}"/>
              </a:ext>
            </a:extLst>
          </p:cNvPr>
          <p:cNvPicPr>
            <a:picLocks noChangeAspect="1"/>
          </p:cNvPicPr>
          <p:nvPr/>
        </p:nvPicPr>
        <p:blipFill>
          <a:blip r:embed="rId4"/>
          <a:stretch>
            <a:fillRect/>
          </a:stretch>
        </p:blipFill>
        <p:spPr>
          <a:xfrm>
            <a:off x="6993400" y="3711276"/>
            <a:ext cx="877207" cy="877207"/>
          </a:xfrm>
          <a:prstGeom prst="rect">
            <a:avLst/>
          </a:prstGeom>
        </p:spPr>
      </p:pic>
      <p:pic>
        <p:nvPicPr>
          <p:cNvPr id="41" name="Afbeelding 40" descr="Afbeelding met tekening&#10;&#10;Automatisch gegenereerde beschrijving">
            <a:extLst>
              <a:ext uri="{FF2B5EF4-FFF2-40B4-BE49-F238E27FC236}">
                <a16:creationId xmlns:a16="http://schemas.microsoft.com/office/drawing/2014/main" id="{9584721D-5490-AF49-ADFC-D4A2D3AC2C09}"/>
              </a:ext>
            </a:extLst>
          </p:cNvPr>
          <p:cNvPicPr>
            <a:picLocks noChangeAspect="1"/>
          </p:cNvPicPr>
          <p:nvPr/>
        </p:nvPicPr>
        <p:blipFill>
          <a:blip r:embed="rId5"/>
          <a:stretch>
            <a:fillRect/>
          </a:stretch>
        </p:blipFill>
        <p:spPr>
          <a:xfrm>
            <a:off x="2611617" y="4616675"/>
            <a:ext cx="743702" cy="660225"/>
          </a:xfrm>
          <a:prstGeom prst="rect">
            <a:avLst/>
          </a:prstGeom>
        </p:spPr>
      </p:pic>
      <p:pic>
        <p:nvPicPr>
          <p:cNvPr id="43" name="Afbeelding 42" descr="Afbeelding met bril, zonnebril, duikbril, spiegel&#10;&#10;Automatisch gegenereerde beschrijving">
            <a:extLst>
              <a:ext uri="{FF2B5EF4-FFF2-40B4-BE49-F238E27FC236}">
                <a16:creationId xmlns:a16="http://schemas.microsoft.com/office/drawing/2014/main" id="{3779397C-BCA9-CB40-B003-6C326CDBD35E}"/>
              </a:ext>
            </a:extLst>
          </p:cNvPr>
          <p:cNvPicPr>
            <a:picLocks noChangeAspect="1"/>
          </p:cNvPicPr>
          <p:nvPr/>
        </p:nvPicPr>
        <p:blipFill>
          <a:blip r:embed="rId6"/>
          <a:stretch>
            <a:fillRect/>
          </a:stretch>
        </p:blipFill>
        <p:spPr>
          <a:xfrm>
            <a:off x="6001526" y="3466544"/>
            <a:ext cx="743702" cy="682456"/>
          </a:xfrm>
          <a:prstGeom prst="rect">
            <a:avLst/>
          </a:prstGeom>
        </p:spPr>
      </p:pic>
      <p:pic>
        <p:nvPicPr>
          <p:cNvPr id="45" name="Afbeelding 44">
            <a:extLst>
              <a:ext uri="{FF2B5EF4-FFF2-40B4-BE49-F238E27FC236}">
                <a16:creationId xmlns:a16="http://schemas.microsoft.com/office/drawing/2014/main" id="{20B8CE07-321B-5041-96BF-A8560587B9E2}"/>
              </a:ext>
            </a:extLst>
          </p:cNvPr>
          <p:cNvPicPr>
            <a:picLocks noChangeAspect="1"/>
          </p:cNvPicPr>
          <p:nvPr/>
        </p:nvPicPr>
        <p:blipFill>
          <a:blip r:embed="rId7"/>
          <a:stretch>
            <a:fillRect/>
          </a:stretch>
        </p:blipFill>
        <p:spPr>
          <a:xfrm>
            <a:off x="2908246" y="3339932"/>
            <a:ext cx="583891" cy="879628"/>
          </a:xfrm>
          <a:prstGeom prst="rect">
            <a:avLst/>
          </a:prstGeom>
        </p:spPr>
      </p:pic>
      <p:pic>
        <p:nvPicPr>
          <p:cNvPr id="47" name="Afbeelding 46">
            <a:extLst>
              <a:ext uri="{FF2B5EF4-FFF2-40B4-BE49-F238E27FC236}">
                <a16:creationId xmlns:a16="http://schemas.microsoft.com/office/drawing/2014/main" id="{BA330EFA-74FF-0C48-B7AD-A3514B4C6C3B}"/>
              </a:ext>
            </a:extLst>
          </p:cNvPr>
          <p:cNvPicPr>
            <a:picLocks noChangeAspect="1"/>
          </p:cNvPicPr>
          <p:nvPr/>
        </p:nvPicPr>
        <p:blipFill>
          <a:blip r:embed="rId8"/>
          <a:stretch>
            <a:fillRect/>
          </a:stretch>
        </p:blipFill>
        <p:spPr>
          <a:xfrm>
            <a:off x="3944780" y="4058833"/>
            <a:ext cx="745683" cy="660226"/>
          </a:xfrm>
          <a:prstGeom prst="rect">
            <a:avLst/>
          </a:prstGeom>
        </p:spPr>
      </p:pic>
      <p:pic>
        <p:nvPicPr>
          <p:cNvPr id="49" name="Afbeelding 48" descr="Afbeelding met voedsel&#10;&#10;Automatisch gegenereerde beschrijving">
            <a:extLst>
              <a:ext uri="{FF2B5EF4-FFF2-40B4-BE49-F238E27FC236}">
                <a16:creationId xmlns:a16="http://schemas.microsoft.com/office/drawing/2014/main" id="{F4EE489C-CC2A-A04F-B6DC-45C7E61A319A}"/>
              </a:ext>
            </a:extLst>
          </p:cNvPr>
          <p:cNvPicPr>
            <a:picLocks noChangeAspect="1"/>
          </p:cNvPicPr>
          <p:nvPr/>
        </p:nvPicPr>
        <p:blipFill>
          <a:blip r:embed="rId9"/>
          <a:stretch>
            <a:fillRect/>
          </a:stretch>
        </p:blipFill>
        <p:spPr>
          <a:xfrm>
            <a:off x="3744440" y="5307806"/>
            <a:ext cx="679774" cy="559525"/>
          </a:xfrm>
          <a:prstGeom prst="rect">
            <a:avLst/>
          </a:prstGeom>
        </p:spPr>
      </p:pic>
      <p:pic>
        <p:nvPicPr>
          <p:cNvPr id="51" name="Afbeelding 50" descr="Afbeelding met klok&#10;&#10;Automatisch gegenereerde beschrijving">
            <a:extLst>
              <a:ext uri="{FF2B5EF4-FFF2-40B4-BE49-F238E27FC236}">
                <a16:creationId xmlns:a16="http://schemas.microsoft.com/office/drawing/2014/main" id="{330A90BE-2F83-BB43-93E5-45EAD453AB57}"/>
              </a:ext>
            </a:extLst>
          </p:cNvPr>
          <p:cNvPicPr>
            <a:picLocks noChangeAspect="1"/>
          </p:cNvPicPr>
          <p:nvPr/>
        </p:nvPicPr>
        <p:blipFill>
          <a:blip r:embed="rId10"/>
          <a:stretch>
            <a:fillRect/>
          </a:stretch>
        </p:blipFill>
        <p:spPr>
          <a:xfrm>
            <a:off x="1906443" y="5507173"/>
            <a:ext cx="688813" cy="660226"/>
          </a:xfrm>
          <a:prstGeom prst="rect">
            <a:avLst/>
          </a:prstGeom>
        </p:spPr>
      </p:pic>
      <p:pic>
        <p:nvPicPr>
          <p:cNvPr id="53" name="Afbeelding 52" descr="Afbeelding met buiten, tekening, teken&#10;&#10;Automatisch gegenereerde beschrijving">
            <a:extLst>
              <a:ext uri="{FF2B5EF4-FFF2-40B4-BE49-F238E27FC236}">
                <a16:creationId xmlns:a16="http://schemas.microsoft.com/office/drawing/2014/main" id="{4146A854-4669-3443-9373-0904A6A5E798}"/>
              </a:ext>
            </a:extLst>
          </p:cNvPr>
          <p:cNvPicPr>
            <a:picLocks noChangeAspect="1"/>
          </p:cNvPicPr>
          <p:nvPr/>
        </p:nvPicPr>
        <p:blipFill>
          <a:blip r:embed="rId11"/>
          <a:stretch>
            <a:fillRect/>
          </a:stretch>
        </p:blipFill>
        <p:spPr>
          <a:xfrm>
            <a:off x="7029141" y="5397958"/>
            <a:ext cx="733330" cy="769441"/>
          </a:xfrm>
          <a:prstGeom prst="rect">
            <a:avLst/>
          </a:prstGeom>
        </p:spPr>
      </p:pic>
    </p:spTree>
    <p:extLst>
      <p:ext uri="{BB962C8B-B14F-4D97-AF65-F5344CB8AC3E}">
        <p14:creationId xmlns:p14="http://schemas.microsoft.com/office/powerpoint/2010/main" val="2016916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p:bldP spid="28" grpId="0"/>
      <p:bldP spid="30" grpId="0"/>
      <p:bldP spid="31" grpId="0"/>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DF6A3F9F-B600-FD47-AA78-B53061AC73F8}"/>
              </a:ext>
            </a:extLst>
          </p:cNvPr>
          <p:cNvSpPr/>
          <p:nvPr/>
        </p:nvSpPr>
        <p:spPr>
          <a:xfrm>
            <a:off x="348343" y="413657"/>
            <a:ext cx="11517086" cy="6085114"/>
          </a:xfrm>
          <a:prstGeom prst="roundRect">
            <a:avLst>
              <a:gd name="adj" fmla="val 7722"/>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ekstvak 9">
            <a:extLst>
              <a:ext uri="{FF2B5EF4-FFF2-40B4-BE49-F238E27FC236}">
                <a16:creationId xmlns:a16="http://schemas.microsoft.com/office/drawing/2014/main" id="{54C7CF6D-9AFC-CC45-9F9A-F3A78396BA6C}"/>
              </a:ext>
            </a:extLst>
          </p:cNvPr>
          <p:cNvSpPr txBox="1"/>
          <p:nvPr/>
        </p:nvSpPr>
        <p:spPr>
          <a:xfrm>
            <a:off x="1295400" y="228991"/>
            <a:ext cx="1077539"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nl-BE" sz="2000" dirty="0">
                <a:solidFill>
                  <a:srgbClr val="FF0000"/>
                </a:solidFill>
                <a:latin typeface="Marty" pitchFamily="2" charset="77"/>
              </a:rPr>
              <a:t>Si</a:t>
            </a:r>
            <a:r>
              <a:rPr lang="nl-BE" sz="2000" dirty="0">
                <a:solidFill>
                  <a:srgbClr val="00B0F0"/>
                </a:solidFill>
                <a:latin typeface="Marty" pitchFamily="2" charset="77"/>
              </a:rPr>
              <a:t>ma</a:t>
            </a:r>
            <a:r>
              <a:rPr lang="nl-BE" sz="2000" dirty="0">
                <a:solidFill>
                  <a:srgbClr val="92D050"/>
                </a:solidFill>
                <a:latin typeface="Marty" pitchFamily="2" charset="77"/>
              </a:rPr>
              <a:t>bu</a:t>
            </a:r>
          </a:p>
        </p:txBody>
      </p:sp>
      <p:sp>
        <p:nvSpPr>
          <p:cNvPr id="11" name="Tekstvak 10">
            <a:extLst>
              <a:ext uri="{FF2B5EF4-FFF2-40B4-BE49-F238E27FC236}">
                <a16:creationId xmlns:a16="http://schemas.microsoft.com/office/drawing/2014/main" id="{813CF4A6-D2D9-044B-B7F2-A1EADBFD50D8}"/>
              </a:ext>
            </a:extLst>
          </p:cNvPr>
          <p:cNvSpPr txBox="1"/>
          <p:nvPr/>
        </p:nvSpPr>
        <p:spPr>
          <a:xfrm>
            <a:off x="7369629" y="6314105"/>
            <a:ext cx="37174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nl-BE" dirty="0">
                <a:solidFill>
                  <a:srgbClr val="FF0000"/>
                </a:solidFill>
              </a:rPr>
              <a:t>Personeelsvergadering</a:t>
            </a:r>
            <a:r>
              <a:rPr lang="nl-BE" dirty="0"/>
              <a:t> </a:t>
            </a:r>
            <a:r>
              <a:rPr lang="nl-BE" dirty="0">
                <a:solidFill>
                  <a:srgbClr val="92D050"/>
                </a:solidFill>
              </a:rPr>
              <a:t>augustus 2020</a:t>
            </a:r>
          </a:p>
        </p:txBody>
      </p:sp>
      <p:sp>
        <p:nvSpPr>
          <p:cNvPr id="2" name="Tekstvak 1">
            <a:extLst>
              <a:ext uri="{FF2B5EF4-FFF2-40B4-BE49-F238E27FC236}">
                <a16:creationId xmlns:a16="http://schemas.microsoft.com/office/drawing/2014/main" id="{DE334D0B-6CDC-8341-9AB8-5D45D3C9EFF6}"/>
              </a:ext>
            </a:extLst>
          </p:cNvPr>
          <p:cNvSpPr txBox="1"/>
          <p:nvPr/>
        </p:nvSpPr>
        <p:spPr>
          <a:xfrm>
            <a:off x="4525570" y="629101"/>
            <a:ext cx="3140860" cy="646331"/>
          </a:xfrm>
          <a:prstGeom prst="rect">
            <a:avLst/>
          </a:prstGeom>
          <a:noFill/>
        </p:spPr>
        <p:txBody>
          <a:bodyPr wrap="none" rtlCol="0">
            <a:spAutoFit/>
          </a:bodyPr>
          <a:lstStyle/>
          <a:p>
            <a:r>
              <a:rPr lang="nl-BE" sz="3600" dirty="0">
                <a:solidFill>
                  <a:srgbClr val="92D050"/>
                </a:solidFill>
                <a:latin typeface="Open Sans" panose="020B0606030504020204" pitchFamily="34" charset="0"/>
                <a:ea typeface="Open Sans" panose="020B0606030504020204" pitchFamily="34" charset="0"/>
                <a:cs typeface="Open Sans" panose="020B0606030504020204" pitchFamily="34" charset="0"/>
              </a:rPr>
              <a:t>Taakverdeling</a:t>
            </a:r>
          </a:p>
        </p:txBody>
      </p:sp>
      <p:sp>
        <p:nvSpPr>
          <p:cNvPr id="6" name="Tekstvak 5">
            <a:extLst>
              <a:ext uri="{FF2B5EF4-FFF2-40B4-BE49-F238E27FC236}">
                <a16:creationId xmlns:a16="http://schemas.microsoft.com/office/drawing/2014/main" id="{4DA23F54-CDF4-3548-B64D-F61A607A9656}"/>
              </a:ext>
            </a:extLst>
          </p:cNvPr>
          <p:cNvSpPr txBox="1"/>
          <p:nvPr/>
        </p:nvSpPr>
        <p:spPr>
          <a:xfrm>
            <a:off x="880928" y="1275432"/>
            <a:ext cx="2951449"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Eerste leerjaar</a:t>
            </a:r>
          </a:p>
        </p:txBody>
      </p:sp>
      <p:sp>
        <p:nvSpPr>
          <p:cNvPr id="7" name="Tekstvak 6">
            <a:extLst>
              <a:ext uri="{FF2B5EF4-FFF2-40B4-BE49-F238E27FC236}">
                <a16:creationId xmlns:a16="http://schemas.microsoft.com/office/drawing/2014/main" id="{A6320FC4-B4A7-2E47-B206-0E92D4ECEBEA}"/>
              </a:ext>
            </a:extLst>
          </p:cNvPr>
          <p:cNvSpPr txBox="1"/>
          <p:nvPr/>
        </p:nvSpPr>
        <p:spPr>
          <a:xfrm>
            <a:off x="7666430" y="1275432"/>
            <a:ext cx="3236592"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Tweede leerjaar</a:t>
            </a:r>
          </a:p>
        </p:txBody>
      </p:sp>
      <p:sp>
        <p:nvSpPr>
          <p:cNvPr id="8" name="Tekstvak 7">
            <a:extLst>
              <a:ext uri="{FF2B5EF4-FFF2-40B4-BE49-F238E27FC236}">
                <a16:creationId xmlns:a16="http://schemas.microsoft.com/office/drawing/2014/main" id="{B577EE71-17EE-204D-8FD0-7602BE3557BD}"/>
              </a:ext>
            </a:extLst>
          </p:cNvPr>
          <p:cNvSpPr txBox="1"/>
          <p:nvPr/>
        </p:nvSpPr>
        <p:spPr>
          <a:xfrm>
            <a:off x="880928" y="3794768"/>
            <a:ext cx="2927212"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Derde leerjaar</a:t>
            </a:r>
          </a:p>
        </p:txBody>
      </p:sp>
      <p:sp>
        <p:nvSpPr>
          <p:cNvPr id="12" name="Tekstvak 11">
            <a:extLst>
              <a:ext uri="{FF2B5EF4-FFF2-40B4-BE49-F238E27FC236}">
                <a16:creationId xmlns:a16="http://schemas.microsoft.com/office/drawing/2014/main" id="{C6F892FC-B349-3B43-9644-953B16A3B34E}"/>
              </a:ext>
            </a:extLst>
          </p:cNvPr>
          <p:cNvSpPr txBox="1"/>
          <p:nvPr/>
        </p:nvSpPr>
        <p:spPr>
          <a:xfrm>
            <a:off x="7666430" y="3794768"/>
            <a:ext cx="2975302"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Vierde leerjaar</a:t>
            </a:r>
          </a:p>
        </p:txBody>
      </p:sp>
      <p:sp>
        <p:nvSpPr>
          <p:cNvPr id="3" name="Tekstvak 2">
            <a:extLst>
              <a:ext uri="{FF2B5EF4-FFF2-40B4-BE49-F238E27FC236}">
                <a16:creationId xmlns:a16="http://schemas.microsoft.com/office/drawing/2014/main" id="{EEFFD9F8-3AAD-FE4C-9738-B46CA977C108}"/>
              </a:ext>
            </a:extLst>
          </p:cNvPr>
          <p:cNvSpPr txBox="1"/>
          <p:nvPr/>
        </p:nvSpPr>
        <p:spPr>
          <a:xfrm>
            <a:off x="569079" y="1983318"/>
            <a:ext cx="883575"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Lien</a:t>
            </a:r>
          </a:p>
        </p:txBody>
      </p:sp>
      <p:sp>
        <p:nvSpPr>
          <p:cNvPr id="13" name="Tekstvak 12">
            <a:extLst>
              <a:ext uri="{FF2B5EF4-FFF2-40B4-BE49-F238E27FC236}">
                <a16:creationId xmlns:a16="http://schemas.microsoft.com/office/drawing/2014/main" id="{FD36AB7C-6776-5F4C-9159-0F2B40ADCF81}"/>
              </a:ext>
            </a:extLst>
          </p:cNvPr>
          <p:cNvSpPr txBox="1"/>
          <p:nvPr/>
        </p:nvSpPr>
        <p:spPr>
          <a:xfrm>
            <a:off x="2379735" y="2244928"/>
            <a:ext cx="748923"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Ilse</a:t>
            </a:r>
          </a:p>
        </p:txBody>
      </p:sp>
      <p:sp>
        <p:nvSpPr>
          <p:cNvPr id="15" name="Tekstvak 14">
            <a:extLst>
              <a:ext uri="{FF2B5EF4-FFF2-40B4-BE49-F238E27FC236}">
                <a16:creationId xmlns:a16="http://schemas.microsoft.com/office/drawing/2014/main" id="{AB0FB1A8-8B18-D545-A066-1AD863D55E6F}"/>
              </a:ext>
            </a:extLst>
          </p:cNvPr>
          <p:cNvSpPr txBox="1"/>
          <p:nvPr/>
        </p:nvSpPr>
        <p:spPr>
          <a:xfrm>
            <a:off x="1521167" y="2859372"/>
            <a:ext cx="835485" cy="523220"/>
          </a:xfrm>
          <a:prstGeom prst="rect">
            <a:avLst/>
          </a:prstGeom>
          <a:noFill/>
        </p:spPr>
        <p:txBody>
          <a:bodyPr wrap="squar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Lise</a:t>
            </a:r>
          </a:p>
        </p:txBody>
      </p:sp>
      <p:sp>
        <p:nvSpPr>
          <p:cNvPr id="16" name="Tekstvak 15">
            <a:extLst>
              <a:ext uri="{FF2B5EF4-FFF2-40B4-BE49-F238E27FC236}">
                <a16:creationId xmlns:a16="http://schemas.microsoft.com/office/drawing/2014/main" id="{281CA00A-6AB8-5947-9454-9404E5DF46F9}"/>
              </a:ext>
            </a:extLst>
          </p:cNvPr>
          <p:cNvSpPr txBox="1"/>
          <p:nvPr/>
        </p:nvSpPr>
        <p:spPr>
          <a:xfrm>
            <a:off x="7369629" y="2357020"/>
            <a:ext cx="1665841"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Kathleen</a:t>
            </a:r>
          </a:p>
        </p:txBody>
      </p:sp>
      <p:sp>
        <p:nvSpPr>
          <p:cNvPr id="17" name="Tekstvak 16">
            <a:extLst>
              <a:ext uri="{FF2B5EF4-FFF2-40B4-BE49-F238E27FC236}">
                <a16:creationId xmlns:a16="http://schemas.microsoft.com/office/drawing/2014/main" id="{2E9E9A65-6CE4-FF40-96BE-7CE85BAABB58}"/>
              </a:ext>
            </a:extLst>
          </p:cNvPr>
          <p:cNvSpPr txBox="1"/>
          <p:nvPr/>
        </p:nvSpPr>
        <p:spPr>
          <a:xfrm>
            <a:off x="10223989" y="2709856"/>
            <a:ext cx="835485"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Lies</a:t>
            </a:r>
          </a:p>
        </p:txBody>
      </p:sp>
      <p:sp>
        <p:nvSpPr>
          <p:cNvPr id="18" name="Tekstvak 17">
            <a:extLst>
              <a:ext uri="{FF2B5EF4-FFF2-40B4-BE49-F238E27FC236}">
                <a16:creationId xmlns:a16="http://schemas.microsoft.com/office/drawing/2014/main" id="{93638854-EC44-1B4A-B9EA-E06DBEA8664A}"/>
              </a:ext>
            </a:extLst>
          </p:cNvPr>
          <p:cNvSpPr txBox="1"/>
          <p:nvPr/>
        </p:nvSpPr>
        <p:spPr>
          <a:xfrm>
            <a:off x="7727623" y="3272352"/>
            <a:ext cx="3000373"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Eveline *Valerie*</a:t>
            </a:r>
          </a:p>
        </p:txBody>
      </p:sp>
      <p:sp>
        <p:nvSpPr>
          <p:cNvPr id="19" name="Tekstvak 18">
            <a:extLst>
              <a:ext uri="{FF2B5EF4-FFF2-40B4-BE49-F238E27FC236}">
                <a16:creationId xmlns:a16="http://schemas.microsoft.com/office/drawing/2014/main" id="{89462AD3-BDBB-CF49-838C-0A8B04C4C097}"/>
              </a:ext>
            </a:extLst>
          </p:cNvPr>
          <p:cNvSpPr txBox="1"/>
          <p:nvPr/>
        </p:nvSpPr>
        <p:spPr>
          <a:xfrm>
            <a:off x="9227810" y="2076175"/>
            <a:ext cx="1168910"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Isabel</a:t>
            </a:r>
          </a:p>
        </p:txBody>
      </p:sp>
      <p:sp>
        <p:nvSpPr>
          <p:cNvPr id="20" name="Tekstvak 19">
            <a:extLst>
              <a:ext uri="{FF2B5EF4-FFF2-40B4-BE49-F238E27FC236}">
                <a16:creationId xmlns:a16="http://schemas.microsoft.com/office/drawing/2014/main" id="{6CE264A2-2314-A64F-812C-B8DD73A4A50D}"/>
              </a:ext>
            </a:extLst>
          </p:cNvPr>
          <p:cNvSpPr txBox="1"/>
          <p:nvPr/>
        </p:nvSpPr>
        <p:spPr>
          <a:xfrm>
            <a:off x="569079" y="4654327"/>
            <a:ext cx="994183"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Leen</a:t>
            </a:r>
          </a:p>
        </p:txBody>
      </p:sp>
      <p:sp>
        <p:nvSpPr>
          <p:cNvPr id="21" name="Tekstvak 20">
            <a:extLst>
              <a:ext uri="{FF2B5EF4-FFF2-40B4-BE49-F238E27FC236}">
                <a16:creationId xmlns:a16="http://schemas.microsoft.com/office/drawing/2014/main" id="{80AF924B-52A4-E944-8EC5-09570C736884}"/>
              </a:ext>
            </a:extLst>
          </p:cNvPr>
          <p:cNvSpPr txBox="1"/>
          <p:nvPr/>
        </p:nvSpPr>
        <p:spPr>
          <a:xfrm>
            <a:off x="2581648" y="4702709"/>
            <a:ext cx="764953"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Eva</a:t>
            </a:r>
          </a:p>
        </p:txBody>
      </p:sp>
      <p:sp>
        <p:nvSpPr>
          <p:cNvPr id="22" name="Tekstvak 21">
            <a:extLst>
              <a:ext uri="{FF2B5EF4-FFF2-40B4-BE49-F238E27FC236}">
                <a16:creationId xmlns:a16="http://schemas.microsoft.com/office/drawing/2014/main" id="{BD7294B1-01DE-CF47-B512-28203F691196}"/>
              </a:ext>
            </a:extLst>
          </p:cNvPr>
          <p:cNvSpPr txBox="1"/>
          <p:nvPr/>
        </p:nvSpPr>
        <p:spPr>
          <a:xfrm>
            <a:off x="999294" y="5280967"/>
            <a:ext cx="1345240" cy="954107"/>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Sophie</a:t>
            </a:r>
            <a:endParaRPr lang="nl-BE" sz="2000" dirty="0">
              <a:latin typeface="Open Sans" panose="020B0606030504020204" pitchFamily="34" charset="0"/>
              <a:ea typeface="Open Sans" panose="020B0606030504020204" pitchFamily="34" charset="0"/>
              <a:cs typeface="Open Sans" panose="020B0606030504020204" pitchFamily="34" charset="0"/>
            </a:endParaRPr>
          </a:p>
          <a:p>
            <a:r>
              <a:rPr lang="nl-BE" sz="2800" dirty="0">
                <a:latin typeface="Open Sans" panose="020B0606030504020204" pitchFamily="34" charset="0"/>
                <a:ea typeface="Open Sans" panose="020B0606030504020204" pitchFamily="34" charset="0"/>
                <a:cs typeface="Open Sans" panose="020B0606030504020204" pitchFamily="34" charset="0"/>
              </a:rPr>
              <a:t>*Kato*</a:t>
            </a:r>
          </a:p>
        </p:txBody>
      </p:sp>
      <p:sp>
        <p:nvSpPr>
          <p:cNvPr id="25" name="Tekstvak 24">
            <a:extLst>
              <a:ext uri="{FF2B5EF4-FFF2-40B4-BE49-F238E27FC236}">
                <a16:creationId xmlns:a16="http://schemas.microsoft.com/office/drawing/2014/main" id="{C4BF1E07-C06B-B349-821D-073B4929EC1E}"/>
              </a:ext>
            </a:extLst>
          </p:cNvPr>
          <p:cNvSpPr txBox="1"/>
          <p:nvPr/>
        </p:nvSpPr>
        <p:spPr>
          <a:xfrm>
            <a:off x="7820072" y="4702709"/>
            <a:ext cx="1459054"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Christel</a:t>
            </a:r>
          </a:p>
        </p:txBody>
      </p:sp>
      <p:sp>
        <p:nvSpPr>
          <p:cNvPr id="26" name="Tekstvak 25">
            <a:extLst>
              <a:ext uri="{FF2B5EF4-FFF2-40B4-BE49-F238E27FC236}">
                <a16:creationId xmlns:a16="http://schemas.microsoft.com/office/drawing/2014/main" id="{FBE0FF4B-E32B-9A41-B664-6EEE45F7EE51}"/>
              </a:ext>
            </a:extLst>
          </p:cNvPr>
          <p:cNvSpPr txBox="1"/>
          <p:nvPr/>
        </p:nvSpPr>
        <p:spPr>
          <a:xfrm>
            <a:off x="8785775" y="5436942"/>
            <a:ext cx="1438214"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Tjorven</a:t>
            </a:r>
          </a:p>
        </p:txBody>
      </p:sp>
      <p:sp>
        <p:nvSpPr>
          <p:cNvPr id="27" name="Tekstvak 26">
            <a:extLst>
              <a:ext uri="{FF2B5EF4-FFF2-40B4-BE49-F238E27FC236}">
                <a16:creationId xmlns:a16="http://schemas.microsoft.com/office/drawing/2014/main" id="{D365FF0E-298D-4843-806B-272D36F5D891}"/>
              </a:ext>
            </a:extLst>
          </p:cNvPr>
          <p:cNvSpPr txBox="1"/>
          <p:nvPr/>
        </p:nvSpPr>
        <p:spPr>
          <a:xfrm>
            <a:off x="9724055" y="4679625"/>
            <a:ext cx="1360501"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Sandra</a:t>
            </a:r>
          </a:p>
        </p:txBody>
      </p:sp>
      <p:sp>
        <p:nvSpPr>
          <p:cNvPr id="24" name="Tekstvak 23">
            <a:extLst>
              <a:ext uri="{FF2B5EF4-FFF2-40B4-BE49-F238E27FC236}">
                <a16:creationId xmlns:a16="http://schemas.microsoft.com/office/drawing/2014/main" id="{51D456ED-3AD2-2746-B4B4-14FF6F4AD08D}"/>
              </a:ext>
            </a:extLst>
          </p:cNvPr>
          <p:cNvSpPr txBox="1"/>
          <p:nvPr/>
        </p:nvSpPr>
        <p:spPr>
          <a:xfrm>
            <a:off x="4525570" y="1254588"/>
            <a:ext cx="1837362" cy="584775"/>
          </a:xfrm>
          <a:prstGeom prst="rect">
            <a:avLst/>
          </a:prstGeom>
          <a:noFill/>
        </p:spPr>
        <p:txBody>
          <a:bodyPr wrap="none" rtlCol="0">
            <a:spAutoFit/>
          </a:bodyPr>
          <a:lstStyle/>
          <a:p>
            <a:r>
              <a:rPr lang="nl-BE" sz="3200" dirty="0">
                <a:solidFill>
                  <a:srgbClr val="00B0F0"/>
                </a:solidFill>
                <a:latin typeface="Open Sans" panose="020B0606030504020204" pitchFamily="34" charset="0"/>
                <a:ea typeface="Open Sans" panose="020B0606030504020204" pitchFamily="34" charset="0"/>
                <a:cs typeface="Open Sans" panose="020B0606030504020204" pitchFamily="34" charset="0"/>
              </a:rPr>
              <a:t>Brugklas</a:t>
            </a:r>
          </a:p>
        </p:txBody>
      </p:sp>
      <p:sp>
        <p:nvSpPr>
          <p:cNvPr id="28" name="Tekstvak 27">
            <a:extLst>
              <a:ext uri="{FF2B5EF4-FFF2-40B4-BE49-F238E27FC236}">
                <a16:creationId xmlns:a16="http://schemas.microsoft.com/office/drawing/2014/main" id="{03A3DAC5-C746-4040-BA74-33F4224840CB}"/>
              </a:ext>
            </a:extLst>
          </p:cNvPr>
          <p:cNvSpPr txBox="1"/>
          <p:nvPr/>
        </p:nvSpPr>
        <p:spPr>
          <a:xfrm>
            <a:off x="4643717" y="1983318"/>
            <a:ext cx="1814599" cy="954107"/>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Ann Berg.</a:t>
            </a:r>
          </a:p>
          <a:p>
            <a:pPr algn="ctr"/>
            <a:r>
              <a:rPr lang="nl-BE" sz="2800" dirty="0">
                <a:latin typeface="Open Sans" panose="020B0606030504020204" pitchFamily="34" charset="0"/>
                <a:ea typeface="Open Sans" panose="020B0606030504020204" pitchFamily="34" charset="0"/>
                <a:cs typeface="Open Sans" panose="020B0606030504020204" pitchFamily="34" charset="0"/>
              </a:rPr>
              <a:t>*Inge*</a:t>
            </a:r>
          </a:p>
        </p:txBody>
      </p:sp>
      <p:sp>
        <p:nvSpPr>
          <p:cNvPr id="29" name="Tekstvak 28">
            <a:extLst>
              <a:ext uri="{FF2B5EF4-FFF2-40B4-BE49-F238E27FC236}">
                <a16:creationId xmlns:a16="http://schemas.microsoft.com/office/drawing/2014/main" id="{D3CD16B8-08D5-F748-86E2-ED812A595885}"/>
              </a:ext>
            </a:extLst>
          </p:cNvPr>
          <p:cNvSpPr txBox="1"/>
          <p:nvPr/>
        </p:nvSpPr>
        <p:spPr>
          <a:xfrm>
            <a:off x="2916419" y="5496410"/>
            <a:ext cx="860364" cy="523220"/>
          </a:xfrm>
          <a:prstGeom prst="rect">
            <a:avLst/>
          </a:prstGeom>
          <a:noFill/>
        </p:spPr>
        <p:txBody>
          <a:bodyPr wrap="none" rtlCol="0">
            <a:spAutoFit/>
          </a:bodyPr>
          <a:lstStyle/>
          <a:p>
            <a:r>
              <a:rPr lang="nl-BE" sz="2800" dirty="0">
                <a:latin typeface="Open Sans" panose="020B0606030504020204" pitchFamily="34" charset="0"/>
                <a:ea typeface="Open Sans" panose="020B0606030504020204" pitchFamily="34" charset="0"/>
                <a:cs typeface="Open Sans" panose="020B0606030504020204" pitchFamily="34" charset="0"/>
              </a:rPr>
              <a:t>Elke</a:t>
            </a:r>
          </a:p>
        </p:txBody>
      </p:sp>
      <p:pic>
        <p:nvPicPr>
          <p:cNvPr id="5" name="Afbeelding 4" descr="Afbeelding met zitten, tekening&#10;&#10;Automatisch gegenereerde beschrijving">
            <a:extLst>
              <a:ext uri="{FF2B5EF4-FFF2-40B4-BE49-F238E27FC236}">
                <a16:creationId xmlns:a16="http://schemas.microsoft.com/office/drawing/2014/main" id="{B91E560C-0A3A-B549-86AF-6D9605970062}"/>
              </a:ext>
            </a:extLst>
          </p:cNvPr>
          <p:cNvPicPr>
            <a:picLocks noChangeAspect="1"/>
          </p:cNvPicPr>
          <p:nvPr/>
        </p:nvPicPr>
        <p:blipFill>
          <a:blip r:embed="rId2"/>
          <a:stretch>
            <a:fillRect/>
          </a:stretch>
        </p:blipFill>
        <p:spPr>
          <a:xfrm>
            <a:off x="3066586" y="2213888"/>
            <a:ext cx="508824" cy="522651"/>
          </a:xfrm>
          <a:prstGeom prst="rect">
            <a:avLst/>
          </a:prstGeom>
        </p:spPr>
      </p:pic>
      <p:pic>
        <p:nvPicPr>
          <p:cNvPr id="23" name="Afbeelding 22" descr="Afbeelding met tekening&#10;&#10;Automatisch gegenereerde beschrijving">
            <a:extLst>
              <a:ext uri="{FF2B5EF4-FFF2-40B4-BE49-F238E27FC236}">
                <a16:creationId xmlns:a16="http://schemas.microsoft.com/office/drawing/2014/main" id="{823C47D6-EF51-A94E-AC91-43A43CE4A397}"/>
              </a:ext>
            </a:extLst>
          </p:cNvPr>
          <p:cNvPicPr>
            <a:picLocks noChangeAspect="1"/>
          </p:cNvPicPr>
          <p:nvPr/>
        </p:nvPicPr>
        <p:blipFill>
          <a:blip r:embed="rId3"/>
          <a:stretch>
            <a:fillRect/>
          </a:stretch>
        </p:blipFill>
        <p:spPr>
          <a:xfrm>
            <a:off x="2372939" y="2834865"/>
            <a:ext cx="609832" cy="609832"/>
          </a:xfrm>
          <a:prstGeom prst="rect">
            <a:avLst/>
          </a:prstGeom>
        </p:spPr>
      </p:pic>
      <p:pic>
        <p:nvPicPr>
          <p:cNvPr id="31" name="Afbeelding 30" descr="Afbeelding met tekening&#10;&#10;Automatisch gegenereerde beschrijving">
            <a:extLst>
              <a:ext uri="{FF2B5EF4-FFF2-40B4-BE49-F238E27FC236}">
                <a16:creationId xmlns:a16="http://schemas.microsoft.com/office/drawing/2014/main" id="{10250EBF-EA91-A144-8EB6-5A1ED01E677D}"/>
              </a:ext>
            </a:extLst>
          </p:cNvPr>
          <p:cNvPicPr>
            <a:picLocks noChangeAspect="1"/>
          </p:cNvPicPr>
          <p:nvPr/>
        </p:nvPicPr>
        <p:blipFill>
          <a:blip r:embed="rId4"/>
          <a:stretch>
            <a:fillRect/>
          </a:stretch>
        </p:blipFill>
        <p:spPr>
          <a:xfrm>
            <a:off x="1404342" y="1917331"/>
            <a:ext cx="441239" cy="622926"/>
          </a:xfrm>
          <a:prstGeom prst="rect">
            <a:avLst/>
          </a:prstGeom>
        </p:spPr>
      </p:pic>
      <p:pic>
        <p:nvPicPr>
          <p:cNvPr id="33" name="Afbeelding 32" descr="Afbeelding met vlag&#10;&#10;Automatisch gegenereerde beschrijving">
            <a:extLst>
              <a:ext uri="{FF2B5EF4-FFF2-40B4-BE49-F238E27FC236}">
                <a16:creationId xmlns:a16="http://schemas.microsoft.com/office/drawing/2014/main" id="{CD518523-3F53-6640-B14F-875D130CF1BE}"/>
              </a:ext>
            </a:extLst>
          </p:cNvPr>
          <p:cNvPicPr>
            <a:picLocks noChangeAspect="1"/>
          </p:cNvPicPr>
          <p:nvPr/>
        </p:nvPicPr>
        <p:blipFill>
          <a:blip r:embed="rId5"/>
          <a:stretch>
            <a:fillRect/>
          </a:stretch>
        </p:blipFill>
        <p:spPr>
          <a:xfrm rot="2207752">
            <a:off x="6082213" y="2569016"/>
            <a:ext cx="436170" cy="650114"/>
          </a:xfrm>
          <a:prstGeom prst="rect">
            <a:avLst/>
          </a:prstGeom>
        </p:spPr>
      </p:pic>
    </p:spTree>
    <p:extLst>
      <p:ext uri="{BB962C8B-B14F-4D97-AF65-F5344CB8AC3E}">
        <p14:creationId xmlns:p14="http://schemas.microsoft.com/office/powerpoint/2010/main" val="1353266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P spid="16" grpId="0"/>
      <p:bldP spid="17" grpId="0"/>
      <p:bldP spid="18" grpId="0"/>
      <p:bldP spid="19" grpId="0"/>
      <p:bldP spid="20" grpId="0"/>
      <p:bldP spid="21" grpId="0"/>
      <p:bldP spid="22" grpId="0"/>
      <p:bldP spid="25" grpId="0"/>
      <p:bldP spid="26" grpId="0"/>
      <p:bldP spid="27" grpId="0"/>
      <p:bldP spid="28" grpId="0"/>
      <p:bldP spid="29"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V 28 augustus" id="{B56DA390-5719-1E4C-B26C-729AF9F13B7C}" vid="{09DABE6B-9FE5-C14C-94B4-CC2526E5E1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TotalTime>
  <Words>1140</Words>
  <Application>Microsoft Office PowerPoint</Application>
  <PresentationFormat>Widescreen</PresentationFormat>
  <Paragraphs>330</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Kantoorthema</vt:lpstr>
      <vt:lpstr>Personeelsvergadering augustus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Personeelsvergadering augustus 2020</dc:title>
  <dc:creator>Annelies Schrauwen</dc:creator>
  <cp:lastModifiedBy>Annelies Schrauwen</cp:lastModifiedBy>
  <cp:revision>33</cp:revision>
  <dcterms:created xsi:type="dcterms:W3CDTF">2020-08-25T11:20:52Z</dcterms:created>
  <dcterms:modified xsi:type="dcterms:W3CDTF">2020-08-30T08:09:44Z</dcterms:modified>
</cp:coreProperties>
</file>