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6" r:id="rId19"/>
    <p:sldId id="275" r:id="rId20"/>
    <p:sldId id="277" r:id="rId21"/>
    <p:sldId id="279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C5AA9-F838-4156-9C7B-B6FDB6C88647}" type="datetimeFigureOut">
              <a:rPr lang="nl-BE" smtClean="0"/>
              <a:pPr/>
              <a:t>21/10/2015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C1C7E-8520-4C0C-8851-7EB534D1883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noot\Downloads\School%20Bell%20Ringing%20Sound%20Effect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96536" y="1340768"/>
            <a:ext cx="1369682" cy="4103917"/>
          </a:xfrm>
          <a:prstGeom prst="rect">
            <a:avLst/>
          </a:prstGeom>
          <a:noFill/>
        </p:spPr>
      </p:pic>
      <p:sp>
        <p:nvSpPr>
          <p:cNvPr id="7" name="Tekstvak 6"/>
          <p:cNvSpPr txBox="1"/>
          <p:nvPr/>
        </p:nvSpPr>
        <p:spPr>
          <a:xfrm>
            <a:off x="1475656" y="1412776"/>
            <a:ext cx="6192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6000" dirty="0" smtClean="0">
                <a:solidFill>
                  <a:schemeClr val="bg1"/>
                </a:solidFill>
                <a:latin typeface="DJB CHALK IT UP" pitchFamily="2" charset="0"/>
              </a:rPr>
              <a:t>INTERVIEW</a:t>
            </a:r>
            <a:r>
              <a:rPr lang="nl-BE" sz="4400" dirty="0" smtClean="0">
                <a:solidFill>
                  <a:schemeClr val="bg1"/>
                </a:solidFill>
                <a:latin typeface="PatchFun" pitchFamily="66" charset="0"/>
              </a:rPr>
              <a:t> </a:t>
            </a:r>
            <a:endParaRPr lang="nl-BE" sz="4400" dirty="0">
              <a:solidFill>
                <a:schemeClr val="bg1"/>
              </a:solidFill>
              <a:latin typeface="PatchFun" pitchFamily="66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68363E-6 L -0.31892 0.005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9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900"/>
                            </p:stCondLst>
                            <p:childTnLst>
                              <p:par>
                                <p:cTn id="2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892 0.00532 L -0.72847 0.0053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748442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Het derde leerjaar. De kinderen kunnen al heel wat en zijn nog geboeid om nieuwe dingen te leren en te ontdekken.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980728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Hoeveel uren  per week werk je gemiddeld buiten de schooluren? 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1044025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Ik werk gemiddeld 6 uur per week naast de schooluren.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849486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Wat is het vreemdste dat je ooit hebt meegemaakt met een van jouw leerlingen?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283968" y="764704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Het is vreemd om een kind in je klas te hebben die door omstandigheden is moeten vluchten uit haar </a:t>
            </a:r>
            <a:r>
              <a:rPr lang="nl-BE" sz="1600" dirty="0" err="1" smtClean="0">
                <a:solidFill>
                  <a:schemeClr val="bg1"/>
                </a:solidFill>
                <a:latin typeface="Comic Sans MS" pitchFamily="66" charset="0"/>
              </a:rPr>
              <a:t>geboorte-land</a:t>
            </a:r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1044025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Je hoort soms echt schrijnende verhalen.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1054477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Welk vak vind je het leukste om te geven 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283968" y="1196752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Wereldoriëntatie.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1054477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Waarom?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211960" y="764704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Bij dit vak zijn de leerlingen meestal geboeid en gemotiveerd. Er gaat een hele wereld open voor de kinderen.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788511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Hallo, Ik </a:t>
            </a:r>
            <a:r>
              <a:rPr lang="nl-BE" smtClean="0">
                <a:solidFill>
                  <a:schemeClr val="bg1"/>
                </a:solidFill>
                <a:latin typeface="Comic Sans MS" pitchFamily="66" charset="0"/>
              </a:rPr>
              <a:t>ben </a:t>
            </a:r>
            <a:r>
              <a:rPr lang="nl-BE" smtClean="0">
                <a:solidFill>
                  <a:schemeClr val="bg1"/>
                </a:solidFill>
                <a:latin typeface="Comic Sans MS" pitchFamily="66" charset="0"/>
              </a:rPr>
              <a:t>j</a:t>
            </a:r>
            <a:r>
              <a:rPr lang="nl-BE" smtClean="0">
                <a:solidFill>
                  <a:schemeClr val="bg1"/>
                </a:solidFill>
                <a:latin typeface="Comic Sans MS" pitchFamily="66" charset="0"/>
              </a:rPr>
              <a:t>uf </a:t>
            </a:r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Isabelle. </a:t>
            </a:r>
          </a:p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Ik geef les in het 1</a:t>
            </a:r>
            <a:r>
              <a:rPr lang="nl-BE" baseline="30000" dirty="0" smtClean="0">
                <a:solidFill>
                  <a:schemeClr val="bg1"/>
                </a:solidFill>
                <a:latin typeface="Comic Sans MS" pitchFamily="66" charset="0"/>
              </a:rPr>
              <a:t>ste</a:t>
            </a:r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 leerjaar van</a:t>
            </a:r>
          </a:p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 de Sint-Stevensschool. 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1054477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Welk vak vind je het minst leuk om te geven 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1196752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Frans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119675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Waarom?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836712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Op onze school zijn de meeste kinderen Franstalig, en je kan ze dan ook moeilijk iets nieuws bijleren.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105273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Wat vind je het minst leuke van je beroep?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1052736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Het moeilijke contact dat je soms hebt met ouders.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105273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Zie je jezelf leerkracht blijven tot aan je pensioen?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1146230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Ja absoluut.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105273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Welke raad wil je aan stagiairs meegeven?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1146230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Wees leergierig!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980728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Ik ga juf Isabelle enkele vraagjes in verband met haar job stellen.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17 0.00023 L 1.66667E-6 -1.8945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911622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Van je fouten leer je het best, je hoeft dus echt niet bang te zijn om eens een foutje te maken.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921494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Dat was meteen ook de laatste vraag. Bedankt voor je medewerking. 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355976" y="1146230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Graag gedaan!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chool Bell Ringing Sound Effec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9324528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8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07726E-6 L 0.71268 -0.0050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1054477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Waarom wou je leerkracht worden?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283968" y="908720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Om kinderen nieuwe dingen aan te leren en hun talenten te leren ontdekken.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993502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Waarom heb je specifiek gekozen voor leerkracht lager onderwijs 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283968" y="764704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De leeftijd van de kinderen in het lager onderwijs ligt mij beter, dan kleuter- of secundair onderwijs. </a:t>
            </a:r>
          </a:p>
          <a:p>
            <a:pPr algn="ctr"/>
            <a:endParaRPr lang="nl-BE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oelichting met afgeronde rechthoek 5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-37381"/>
              <a:gd name="adj2" fmla="val 735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211960" y="748442"/>
            <a:ext cx="31683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 smtClean="0">
                <a:solidFill>
                  <a:schemeClr val="bg1"/>
                </a:solidFill>
                <a:latin typeface="Comic Sans MS" pitchFamily="66" charset="0"/>
              </a:rPr>
              <a:t>Het is ook een heel afwisselende job in het lager onderwijs, naast taal en rekenen heb je ook knutselen, muziek, W.O., godsdienst,... </a:t>
            </a:r>
          </a:p>
          <a:p>
            <a:pPr algn="ctr"/>
            <a:endParaRPr lang="nl-BE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liparts.co/cliparts/riL/nnL/riLnnLA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3315"/>
            <a:ext cx="1369682" cy="4103917"/>
          </a:xfrm>
          <a:prstGeom prst="rect">
            <a:avLst/>
          </a:prstGeom>
          <a:noFill/>
        </p:spPr>
      </p:pic>
      <p:sp>
        <p:nvSpPr>
          <p:cNvPr id="4" name="Toelichting met afgeronde rechthoek 3"/>
          <p:cNvSpPr/>
          <p:nvPr/>
        </p:nvSpPr>
        <p:spPr>
          <a:xfrm>
            <a:off x="4355976" y="764704"/>
            <a:ext cx="3168352" cy="1296144"/>
          </a:xfrm>
          <a:prstGeom prst="wedgeRoundRectCallout">
            <a:avLst>
              <a:gd name="adj1" fmla="val 33901"/>
              <a:gd name="adj2" fmla="val 7355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4283968" y="99350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smtClean="0">
                <a:solidFill>
                  <a:schemeClr val="bg1"/>
                </a:solidFill>
                <a:latin typeface="Comic Sans MS" pitchFamily="66" charset="0"/>
              </a:rPr>
              <a:t>In welk leerjaar geef je het liefst les en waarom?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1484784"/>
            <a:ext cx="139997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360</Words>
  <Application>Microsoft Office PowerPoint</Application>
  <PresentationFormat>Diavoorstelling (4:3)</PresentationFormat>
  <Paragraphs>34</Paragraphs>
  <Slides>33</Slides>
  <Notes>0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noot</dc:creator>
  <cp:lastModifiedBy>noot</cp:lastModifiedBy>
  <cp:revision>11</cp:revision>
  <dcterms:created xsi:type="dcterms:W3CDTF">2015-10-21T16:51:09Z</dcterms:created>
  <dcterms:modified xsi:type="dcterms:W3CDTF">2015-10-21T18:38:26Z</dcterms:modified>
</cp:coreProperties>
</file>