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CC7E-84B3-4846-9673-9A03E71CD612}" type="datetimeFigureOut">
              <a:rPr lang="nl-NL" smtClean="0"/>
              <a:pPr/>
              <a:t>27-10-2011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A9E1F8-D468-4561-A6FF-E96094AD898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CC7E-84B3-4846-9673-9A03E71CD612}" type="datetimeFigureOut">
              <a:rPr lang="nl-NL" smtClean="0"/>
              <a:pPr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E1F8-D468-4561-A6FF-E96094AD898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8A9E1F8-D468-4561-A6FF-E96094AD898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CC7E-84B3-4846-9673-9A03E71CD612}" type="datetimeFigureOut">
              <a:rPr lang="nl-NL" smtClean="0"/>
              <a:pPr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CC7E-84B3-4846-9673-9A03E71CD612}" type="datetimeFigureOut">
              <a:rPr lang="nl-NL" smtClean="0"/>
              <a:pPr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8A9E1F8-D468-4561-A6FF-E96094AD898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CC7E-84B3-4846-9673-9A03E71CD612}" type="datetimeFigureOut">
              <a:rPr lang="nl-NL" smtClean="0"/>
              <a:pPr/>
              <a:t>27-10-2011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A9E1F8-D468-4561-A6FF-E96094AD898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946CC7E-84B3-4846-9673-9A03E71CD612}" type="datetimeFigureOut">
              <a:rPr lang="nl-NL" smtClean="0"/>
              <a:pPr/>
              <a:t>27-10-2011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E1F8-D468-4561-A6FF-E96094AD898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CC7E-84B3-4846-9673-9A03E71CD612}" type="datetimeFigureOut">
              <a:rPr lang="nl-NL" smtClean="0"/>
              <a:pPr/>
              <a:t>27-10-2011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8A9E1F8-D468-4561-A6FF-E96094AD898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CC7E-84B3-4846-9673-9A03E71CD612}" type="datetimeFigureOut">
              <a:rPr lang="nl-NL" smtClean="0"/>
              <a:pPr/>
              <a:t>27-10-2011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8A9E1F8-D468-4561-A6FF-E96094AD898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CC7E-84B3-4846-9673-9A03E71CD612}" type="datetimeFigureOut">
              <a:rPr lang="nl-NL" smtClean="0"/>
              <a:pPr/>
              <a:t>27-10-2011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A9E1F8-D468-4561-A6FF-E96094AD898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A9E1F8-D468-4561-A6FF-E96094AD898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6CC7E-84B3-4846-9673-9A03E71CD612}" type="datetimeFigureOut">
              <a:rPr lang="nl-NL" smtClean="0"/>
              <a:pPr/>
              <a:t>27-10-2011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8A9E1F8-D468-4561-A6FF-E96094AD898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946CC7E-84B3-4846-9673-9A03E71CD612}" type="datetimeFigureOut">
              <a:rPr lang="nl-NL" smtClean="0"/>
              <a:pPr/>
              <a:t>27-10-2011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46CC7E-84B3-4846-9673-9A03E71CD612}" type="datetimeFigureOut">
              <a:rPr lang="nl-NL" smtClean="0"/>
              <a:pPr/>
              <a:t>27-10-2011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A9E1F8-D468-4561-A6FF-E96094AD898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Sara </a:t>
            </a:r>
            <a:r>
              <a:rPr lang="nl-BE" dirty="0" err="1" smtClean="0"/>
              <a:t>Plessers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World </a:t>
            </a:r>
            <a:r>
              <a:rPr lang="nl-BE" dirty="0" err="1" smtClean="0"/>
              <a:t>Press</a:t>
            </a:r>
            <a:r>
              <a:rPr lang="nl-BE" dirty="0" smtClean="0"/>
              <a:t> </a:t>
            </a:r>
            <a:r>
              <a:rPr lang="nl-BE" dirty="0" err="1" smtClean="0"/>
              <a:t>photo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2428860" y="2571744"/>
            <a:ext cx="6480174" cy="3857652"/>
          </a:xfrm>
        </p:spPr>
        <p:txBody>
          <a:bodyPr>
            <a:normAutofit/>
          </a:bodyPr>
          <a:lstStyle/>
          <a:p>
            <a:r>
              <a:rPr lang="nl-BE" dirty="0" smtClean="0"/>
              <a:t>Dit zijn mensen die in armoede leven</a:t>
            </a:r>
          </a:p>
          <a:p>
            <a:r>
              <a:rPr lang="nl-BE" dirty="0" smtClean="0"/>
              <a:t>Fotograaf: </a:t>
            </a:r>
            <a:r>
              <a:rPr lang="nl-NL" dirty="0" err="1" smtClean="0"/>
              <a:t>Finbarr</a:t>
            </a:r>
            <a:r>
              <a:rPr lang="nl-NL" dirty="0" smtClean="0"/>
              <a:t> </a:t>
            </a:r>
            <a:r>
              <a:rPr lang="nl-NL" dirty="0" err="1" smtClean="0"/>
              <a:t>O'Reilly</a:t>
            </a:r>
            <a:r>
              <a:rPr lang="nl-NL" dirty="0" smtClean="0"/>
              <a:t> </a:t>
            </a:r>
          </a:p>
          <a:p>
            <a:r>
              <a:rPr lang="nl-BE" dirty="0" smtClean="0"/>
              <a:t>Bronverwijzing: </a:t>
            </a:r>
            <a:r>
              <a:rPr lang="nl-BE" sz="1050" dirty="0" smtClean="0"/>
              <a:t>http://www.google.be/imgres?q=world+press+foto&amp;hl=nl&amp;biw=1024&amp;bih=550&amp;gbv=2&amp;tbm=isch&amp;tbnid=UfIWVai_HNXyzM:&amp;imgrefurl=http://www.dutchcowboys.nl/online/6218&amp;docid=w82gd-TTZVnjMM&amp;imgurl=http://cdn.dutchcowboys.nl/images/upload/1139610654worldpress%252520foto%2525202005.jpg&amp;w=460&amp;h=308&amp;ei=1D2pTuGMEcv1-gaAq9S2Ag&amp;zoom=1&amp;iact=rc&amp;dur=128&amp;sig=115964149210219250762&amp;page=2&amp;tbnh=97&amp;tbnw=147&amp;start=8&amp;ndsp=15&amp;ved=1t:429,r:5,s:8&amp;tx=92&amp;ty=47</a:t>
            </a:r>
            <a:endParaRPr lang="nl-NL" sz="105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 descr="wpf1.jpg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0" y="785794"/>
            <a:ext cx="2609850" cy="232410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471750"/>
          </a:xfrm>
        </p:spPr>
        <p:txBody>
          <a:bodyPr>
            <a:normAutofit fontScale="77500" lnSpcReduction="20000"/>
          </a:bodyPr>
          <a:lstStyle/>
          <a:p>
            <a:r>
              <a:rPr lang="nl-BE" dirty="0" smtClean="0"/>
              <a:t>Dit zijn mensen die oorlog zijn aan het voeren.</a:t>
            </a:r>
          </a:p>
          <a:p>
            <a:r>
              <a:rPr lang="nl-BE" dirty="0" smtClean="0"/>
              <a:t>Bronverwijzing: </a:t>
            </a:r>
            <a:r>
              <a:rPr lang="nl-BE" sz="1400" dirty="0" smtClean="0"/>
              <a:t>http://www.google.be/imgres?q=world+press+foto&amp;hl=nl&amp;biw=1024&amp;bih=550&amp;gbv=2&amp;tbm=isch&amp;tbnid=1RQJanhV4ytGAM:&amp;imgrefurl=http://bailandoconmiawallace.blogspot.com/2011/08/world-press-photo.html&amp;docid=Z3PxsV0dZ0OtnM&amp;imgurl=http://4.bp.blogspot.com/-CFfYU6hXcHM/TldodATOPtI/AAAAAAAAAD0/WseRRsq0KnI/s640/1989001.jpg&amp;w=632&amp;h=407&amp;ei=1D2pTuGMEcv1-gaAq9S2Ag&amp;zoom=1&amp;iact=hc&amp;vpx=231&amp;vpy=215&amp;dur=961&amp;hovh=180&amp;hovw=280&amp;tx=149&amp;ty=83&amp;sig=115964149210219250762&amp;page=2&amp;tbnh=97&amp;tbnw=147&amp;start=8&amp;ndsp=15&amp;ved=1t:429,r:6,s:8</a:t>
            </a:r>
            <a:endParaRPr lang="nl-NL" sz="1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http://4.bp.blogspot.com/-CFfYU6hXcHM/TldodATOPtI/AAAAAAAAAD0/WseRRsq0KnI/s640/1989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642918"/>
            <a:ext cx="2786082" cy="17942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1142976" y="3571876"/>
            <a:ext cx="6480174" cy="2173291"/>
          </a:xfrm>
        </p:spPr>
        <p:txBody>
          <a:bodyPr>
            <a:normAutofit fontScale="85000" lnSpcReduction="20000"/>
          </a:bodyPr>
          <a:lstStyle/>
          <a:p>
            <a:r>
              <a:rPr lang="nl-BE" dirty="0" smtClean="0"/>
              <a:t>Het paard is ineengezakt door de stier.</a:t>
            </a:r>
          </a:p>
          <a:p>
            <a:r>
              <a:rPr lang="nl-BE" dirty="0" smtClean="0"/>
              <a:t>Bronverwijzing: </a:t>
            </a:r>
            <a:r>
              <a:rPr lang="nl-BE" sz="1400" dirty="0" smtClean="0"/>
              <a:t>http://www.google.be/imgres?q=world+press+foto&amp;hl=nl&amp;biw=1024&amp;bih=550&amp;gbv=2&amp;tbm=isch&amp;tbnid=tysqE2MLJW_aXM:&amp;imgrefurl=http://www.daysout.nl/article/activity/423/World%2520Press%2520Photo%25202006&amp;docid=CKrJPm31_0FSIM&amp;imgurl=http://www.daysout.nl/img/dagjeweg/10-1084.jpg&amp;w=402&amp;h=301&amp;ei=1D2pTuGMEcv1-gaAq9S2Ag&amp;zoom=1&amp;iact=hc&amp;vpx=497&amp;vpy=142&amp;dur=3492&amp;hovh=194&amp;hovw=260&amp;tx=92&amp;ty=114&amp;sig=115964149210219250762&amp;page=1&amp;tbnh=150&amp;tbnw=186&amp;start=0&amp;ndsp=8&amp;ved=1t:429,r:6,s:0</a:t>
            </a:r>
            <a:endParaRPr lang="nl-NL" sz="1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6386" name="Picture 2" descr="http://www.daysout.nl/img/dagjeweg/10-10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28604"/>
            <a:ext cx="3829050" cy="2867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1357290" y="3857628"/>
            <a:ext cx="6480174" cy="2643206"/>
          </a:xfrm>
        </p:spPr>
        <p:txBody>
          <a:bodyPr>
            <a:normAutofit fontScale="85000" lnSpcReduction="20000"/>
          </a:bodyPr>
          <a:lstStyle/>
          <a:p>
            <a:r>
              <a:rPr lang="nl-BE" dirty="0" smtClean="0"/>
              <a:t>De mensen hun hele stad is verwoest.</a:t>
            </a:r>
          </a:p>
          <a:p>
            <a:r>
              <a:rPr lang="nl-BE" dirty="0" smtClean="0"/>
              <a:t>Bronverwijzing: </a:t>
            </a:r>
            <a:r>
              <a:rPr lang="nl-BE" sz="1400" dirty="0" smtClean="0"/>
              <a:t>http://www.google.be/imgres?q=world+press+foto&amp;hl=nl&amp;biw=1024&amp;bih=550&amp;gbv=2&amp;tbm=isch&amp;tbnid=VE6uDiL1JFD95M:&amp;imgrefurl=http://www.ribbedebie.be/index.php%3Fpage%3Darticle%26article%3DLibanon%26cmd%3Dview&amp;docid=0Ilou02xceWFZM&amp;imgurl=http://www.ribbedebie.be/images/articles/RBDB%252520Libanon%252520World%252520Press%252520Photo%2525202006%252520Spencer%252520Platt.jpg&amp;w=602&amp;h=400&amp;ei=1D2pTuGMEcv1-gaAq9S2Ag&amp;zoom=1&amp;iact=hc&amp;vpx=93&amp;vpy=150&amp;dur=2756&amp;hovh=183&amp;hovw=276&amp;tx=136&amp;ty=86&amp;sig=115964149210219250762&amp;page=1&amp;tbnh=124&amp;tbnw=186&amp;start=0&amp;ndsp=8&amp;ved=1t:429,r:0,s:0</a:t>
            </a:r>
            <a:endParaRPr lang="nl-NL" sz="1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7410" name="Picture 2" descr="http://www.ribbedebie.be/images/articles/RBDB%20Libanon%20World%20Press%20Photo%202006%20Spencer%20Plat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8604"/>
            <a:ext cx="4500594" cy="2990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1428728" y="3786190"/>
            <a:ext cx="6480174" cy="1673225"/>
          </a:xfrm>
        </p:spPr>
        <p:txBody>
          <a:bodyPr/>
          <a:lstStyle/>
          <a:p>
            <a:r>
              <a:rPr lang="nl-BE" dirty="0" smtClean="0"/>
              <a:t>Er is oorlog en de </a:t>
            </a:r>
            <a:r>
              <a:rPr lang="nl-BE" smtClean="0"/>
              <a:t>mensen vluchten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8434" name="Picture 2" descr="http://www.werkmens.be/blog/wp-content/uploads/2008/02/worldpressphoto19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0"/>
            <a:ext cx="3810000" cy="2743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95</Words>
  <Application>Microsoft Office PowerPoint</Application>
  <PresentationFormat>Diavoorstelling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Civiel</vt:lpstr>
      <vt:lpstr>World Press photo</vt:lpstr>
      <vt:lpstr>Dia 2</vt:lpstr>
      <vt:lpstr>Dia 3</vt:lpstr>
      <vt:lpstr>Dia 4</vt:lpstr>
      <vt:lpstr>Dia 5</vt:lpstr>
      <vt:lpstr>Dia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Press photo</dc:title>
  <dc:creator>sar.plessers</dc:creator>
  <cp:lastModifiedBy>sar.plessers</cp:lastModifiedBy>
  <cp:revision>2</cp:revision>
  <dcterms:created xsi:type="dcterms:W3CDTF">2011-10-27T11:15:14Z</dcterms:created>
  <dcterms:modified xsi:type="dcterms:W3CDTF">2011-10-27T11:29:00Z</dcterms:modified>
</cp:coreProperties>
</file>