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3" r:id="rId5"/>
    <p:sldId id="265" r:id="rId6"/>
    <p:sldId id="267" r:id="rId7"/>
    <p:sldId id="269" r:id="rId8"/>
    <p:sldId id="270" r:id="rId9"/>
    <p:sldId id="272" r:id="rId10"/>
    <p:sldId id="277" r:id="rId11"/>
    <p:sldId id="278" r:id="rId12"/>
    <p:sldId id="282" r:id="rId13"/>
    <p:sldId id="280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5A8-025F-4C45-A717-5F129F5D3235}" type="datetimeFigureOut">
              <a:rPr lang="nl-BE" smtClean="0"/>
              <a:t>19/02/2012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EE1-BBE3-4BC0-B3A5-58458ABBD8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5A8-025F-4C45-A717-5F129F5D3235}" type="datetimeFigureOut">
              <a:rPr lang="nl-BE" smtClean="0"/>
              <a:t>19/02/2012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EE1-BBE3-4BC0-B3A5-58458ABBD8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5A8-025F-4C45-A717-5F129F5D3235}" type="datetimeFigureOut">
              <a:rPr lang="nl-BE" smtClean="0"/>
              <a:t>19/02/2012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EE1-BBE3-4BC0-B3A5-58458ABBD8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5A8-025F-4C45-A717-5F129F5D3235}" type="datetimeFigureOut">
              <a:rPr lang="nl-BE" smtClean="0"/>
              <a:t>19/02/2012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EE1-BBE3-4BC0-B3A5-58458ABBD8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5A8-025F-4C45-A717-5F129F5D3235}" type="datetimeFigureOut">
              <a:rPr lang="nl-BE" smtClean="0"/>
              <a:t>19/02/2012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EE1-BBE3-4BC0-B3A5-58458ABBD8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5A8-025F-4C45-A717-5F129F5D3235}" type="datetimeFigureOut">
              <a:rPr lang="nl-BE" smtClean="0"/>
              <a:t>19/02/2012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EE1-BBE3-4BC0-B3A5-58458ABBD8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5A8-025F-4C45-A717-5F129F5D3235}" type="datetimeFigureOut">
              <a:rPr lang="nl-BE" smtClean="0"/>
              <a:t>19/02/2012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EE1-BBE3-4BC0-B3A5-58458ABBD8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5A8-025F-4C45-A717-5F129F5D3235}" type="datetimeFigureOut">
              <a:rPr lang="nl-BE" smtClean="0"/>
              <a:t>19/02/2012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EE1-BBE3-4BC0-B3A5-58458ABBD8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5A8-025F-4C45-A717-5F129F5D3235}" type="datetimeFigureOut">
              <a:rPr lang="nl-BE" smtClean="0"/>
              <a:t>19/02/2012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EE1-BBE3-4BC0-B3A5-58458ABBD8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5A8-025F-4C45-A717-5F129F5D3235}" type="datetimeFigureOut">
              <a:rPr lang="nl-BE" smtClean="0"/>
              <a:t>19/02/2012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EE1-BBE3-4BC0-B3A5-58458ABBD8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5A8-025F-4C45-A717-5F129F5D3235}" type="datetimeFigureOut">
              <a:rPr lang="nl-BE" smtClean="0"/>
              <a:t>19/02/2012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EE1-BBE3-4BC0-B3A5-58458ABBD8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875A8-025F-4C45-A717-5F129F5D3235}" type="datetimeFigureOut">
              <a:rPr lang="nl-BE" smtClean="0"/>
              <a:t>19/02/2012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81EE1-BBE3-4BC0-B3A5-58458ABBD87A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jardin en school en verblijf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DSCN04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DSCN04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DSCN0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DSCN0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IMG_03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IMG_03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IMG_03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jardin en school en verblijf 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54691" y="1663047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jardin en school en verblijf 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jardin en school en verblijf 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van ons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van ons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DSCN03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DSCN03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DSCN03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Diavoorstelling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zonnetje</dc:creator>
  <cp:lastModifiedBy>zonnetje</cp:lastModifiedBy>
  <cp:revision>2</cp:revision>
  <dcterms:created xsi:type="dcterms:W3CDTF">2012-02-19T15:19:19Z</dcterms:created>
  <dcterms:modified xsi:type="dcterms:W3CDTF">2012-02-19T15:38:36Z</dcterms:modified>
</cp:coreProperties>
</file>