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4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100DE9-E2E5-4DE7-B8F4-169421D7DE81}" type="datetimeFigureOut">
              <a:rPr lang="nl-NL"/>
              <a:pPr>
                <a:defRPr/>
              </a:pPr>
              <a:t>30-9-2012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D327AF1-03CB-4FC7-8EA4-083F6AE261A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684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349E7-EB92-4F0F-B422-0B794FA1DD3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73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01564-0410-4016-B505-34182A994B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09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7F02B-8B14-4652-B7A4-5B0391D053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2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83FC3-B781-4134-A3AE-DEA190720C2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05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92785-BF5B-469B-8A6C-E8AC54A0BC0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50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B1E7A-4D53-460C-AB2D-ED2436B462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66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2D0CB-43E9-4204-A586-8F4B64BA7F1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5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2A982-67C2-4A1B-A141-8E9C49C31A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98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EDCE-5454-4996-A41C-E6931833DF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62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FDBF8-344A-4A23-9984-6A11B2BCCB7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18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6523-0562-4024-9D04-B24F2D77D6C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769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1083A5F-433E-4A34-A8DF-5841A3D295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le_11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20713"/>
            <a:ext cx="4459287" cy="2638425"/>
          </a:xfrm>
          <a:prstGeom prst="rect">
            <a:avLst/>
          </a:prstGeom>
          <a:noFill/>
          <a:ln w="250825" cmpd="tri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27088" y="4797425"/>
            <a:ext cx="77739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nl-NL" sz="2400" dirty="0">
                <a:solidFill>
                  <a:srgbClr val="C0C0C0"/>
                </a:solidFill>
                <a:latin typeface="Jokerman" pitchFamily="82" charset="0"/>
              </a:rPr>
              <a:t>               Wat zal komen kan ik u niet vertellen.</a:t>
            </a:r>
            <a:br>
              <a:rPr lang="nl-NL" sz="2400" dirty="0">
                <a:solidFill>
                  <a:srgbClr val="C0C0C0"/>
                </a:solidFill>
                <a:latin typeface="Jokerman" pitchFamily="82" charset="0"/>
              </a:rPr>
            </a:br>
            <a:r>
              <a:rPr lang="nl-NL" sz="2400" dirty="0">
                <a:solidFill>
                  <a:srgbClr val="C0C0C0"/>
                </a:solidFill>
                <a:latin typeface="Jokerman" pitchFamily="82" charset="0"/>
              </a:rPr>
              <a:t>Ik heb niet de gave om de toekomst te voorspellen</a:t>
            </a:r>
            <a:r>
              <a:rPr lang="nl-NL" sz="2400" dirty="0">
                <a:solidFill>
                  <a:srgbClr val="B2B2B2"/>
                </a:solidFill>
                <a:latin typeface="Jokerman" pitchFamily="82" charset="0"/>
              </a:rPr>
              <a:t>.</a:t>
            </a:r>
            <a:r>
              <a:rPr lang="nl-NL" dirty="0"/>
              <a:t> 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87624" y="378904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nl-NL" sz="4000" dirty="0" smtClean="0">
                <a:solidFill>
                  <a:srgbClr val="C0C0C0"/>
                </a:solidFill>
                <a:latin typeface="Jokerman" pitchFamily="82" charset="0"/>
              </a:rPr>
              <a:t>2012 </a:t>
            </a:r>
            <a:endParaRPr lang="nl-NL" sz="4000" dirty="0">
              <a:solidFill>
                <a:srgbClr val="C0C0C0"/>
              </a:solidFill>
              <a:latin typeface="Jokerman" pitchFamily="82" charset="0"/>
            </a:endParaRPr>
          </a:p>
        </p:txBody>
      </p:sp>
      <p:pic>
        <p:nvPicPr>
          <p:cNvPr id="2056" name="Picture 8" descr="plaatje_pc_mu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021388"/>
            <a:ext cx="900112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3" name="sound00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18716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dirty="0" smtClean="0">
                <a:solidFill>
                  <a:srgbClr val="C0C0C0"/>
                </a:solidFill>
                <a:latin typeface="Jokerman" pitchFamily="82" charset="0"/>
              </a:rPr>
              <a:t>           Wat </a:t>
            </a:r>
            <a:r>
              <a:rPr lang="nl-NL" dirty="0" smtClean="0">
                <a:solidFill>
                  <a:srgbClr val="C0C0C0"/>
                </a:solidFill>
                <a:latin typeface="Jokerman" pitchFamily="82" charset="0"/>
              </a:rPr>
              <a:t>2012 </a:t>
            </a:r>
            <a:r>
              <a:rPr lang="nl-NL" dirty="0" smtClean="0">
                <a:solidFill>
                  <a:srgbClr val="C0C0C0"/>
                </a:solidFill>
                <a:latin typeface="Jokerman" pitchFamily="82" charset="0"/>
              </a:rPr>
              <a:t>voor u zal brengen </a:t>
            </a:r>
          </a:p>
          <a:p>
            <a:pPr eaLnBrk="1" hangingPunct="1">
              <a:buFontTx/>
              <a:buNone/>
            </a:pPr>
            <a:r>
              <a:rPr lang="nl-NL" dirty="0" smtClean="0">
                <a:solidFill>
                  <a:srgbClr val="C0C0C0"/>
                </a:solidFill>
                <a:latin typeface="Jokerman" pitchFamily="82" charset="0"/>
              </a:rPr>
              <a:t>                          weet ik niet.</a:t>
            </a:r>
            <a:br>
              <a:rPr lang="nl-NL" dirty="0" smtClean="0">
                <a:solidFill>
                  <a:srgbClr val="C0C0C0"/>
                </a:solidFill>
                <a:latin typeface="Jokerman" pitchFamily="82" charset="0"/>
              </a:rPr>
            </a:br>
            <a:r>
              <a:rPr lang="nl-NL" dirty="0" smtClean="0">
                <a:solidFill>
                  <a:srgbClr val="C0C0C0"/>
                </a:solidFill>
                <a:latin typeface="Jokerman" pitchFamily="82" charset="0"/>
              </a:rPr>
              <a:t>Goed of slecht, vreugde of verdriet</a:t>
            </a:r>
            <a:r>
              <a:rPr lang="nl-NL" dirty="0" smtClean="0">
                <a:solidFill>
                  <a:srgbClr val="C0C0C0"/>
                </a:solidFill>
              </a:rPr>
              <a:t>.</a:t>
            </a:r>
            <a:r>
              <a:rPr lang="nl-NL" dirty="0" smtClean="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55650" y="5013325"/>
            <a:ext cx="80629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nl-NL" sz="3200">
                <a:solidFill>
                  <a:srgbClr val="C0C0C0"/>
                </a:solidFill>
                <a:latin typeface="Jokerman" pitchFamily="82" charset="0"/>
              </a:rPr>
              <a:t>Maar indien ik een toverstafje had.</a:t>
            </a:r>
            <a:br>
              <a:rPr lang="nl-NL" sz="3200">
                <a:solidFill>
                  <a:srgbClr val="C0C0C0"/>
                </a:solidFill>
                <a:latin typeface="Jokerman" pitchFamily="82" charset="0"/>
              </a:rPr>
            </a:br>
            <a:r>
              <a:rPr lang="nl-NL" sz="3200">
                <a:solidFill>
                  <a:srgbClr val="C0C0C0"/>
                </a:solidFill>
                <a:latin typeface="Jokerman" pitchFamily="82" charset="0"/>
              </a:rPr>
              <a:t>Dan toverde ik al het goede op uw pad.</a:t>
            </a:r>
            <a:r>
              <a:rPr lang="nl-NL"/>
              <a:t> </a:t>
            </a:r>
          </a:p>
        </p:txBody>
      </p:sp>
      <p:pic>
        <p:nvPicPr>
          <p:cNvPr id="3078" name="Picture 6" descr="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844675"/>
            <a:ext cx="27336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60350"/>
            <a:ext cx="6877050" cy="2708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mtClean="0">
                <a:solidFill>
                  <a:srgbClr val="C0C0C0"/>
                </a:solidFill>
                <a:latin typeface="Jokerman" pitchFamily="82" charset="0"/>
              </a:rPr>
              <a:t>        Zonneschijn, veel liefde, </a:t>
            </a:r>
          </a:p>
          <a:p>
            <a:pPr eaLnBrk="1" hangingPunct="1">
              <a:buFontTx/>
              <a:buNone/>
            </a:pPr>
            <a:r>
              <a:rPr lang="nl-NL" smtClean="0">
                <a:solidFill>
                  <a:srgbClr val="C0C0C0"/>
                </a:solidFill>
                <a:latin typeface="Jokerman" pitchFamily="82" charset="0"/>
              </a:rPr>
              <a:t>                      een goede                                                     gezondheid en veel vreugd.</a:t>
            </a:r>
          </a:p>
          <a:p>
            <a:pPr eaLnBrk="1" hangingPunct="1">
              <a:buFontTx/>
              <a:buNone/>
            </a:pPr>
            <a:r>
              <a:rPr lang="nl-NL" smtClean="0">
                <a:solidFill>
                  <a:srgbClr val="C0C0C0"/>
                </a:solidFill>
                <a:latin typeface="Jokerman" pitchFamily="82" charset="0"/>
              </a:rPr>
              <a:t>Een jaar vol romantiek en deugd.</a:t>
            </a:r>
            <a:r>
              <a:rPr lang="nl-NL" smtClean="0"/>
              <a:t> </a:t>
            </a:r>
          </a:p>
        </p:txBody>
      </p:sp>
      <p:pic>
        <p:nvPicPr>
          <p:cNvPr id="4100" name="Picture 4" descr="hond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349500"/>
            <a:ext cx="52292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793288" cy="1900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 smtClean="0">
                <a:solidFill>
                  <a:srgbClr val="C0C0C0"/>
                </a:solidFill>
                <a:latin typeface="Jokerman" pitchFamily="82" charset="0"/>
              </a:rPr>
              <a:t>   Ik zou toveren alles wat uw hartje zou lusten.</a:t>
            </a:r>
          </a:p>
          <a:p>
            <a:pPr eaLnBrk="1" hangingPunct="1">
              <a:buFontTx/>
              <a:buNone/>
            </a:pPr>
            <a:r>
              <a:rPr lang="nl-NL" sz="2800" smtClean="0">
                <a:solidFill>
                  <a:srgbClr val="C0C0C0"/>
                </a:solidFill>
                <a:latin typeface="Jokerman" pitchFamily="82" charset="0"/>
              </a:rPr>
              <a:t>  Want eerder zou mijn stafje niet mogen rusten.</a:t>
            </a:r>
            <a:r>
              <a:rPr lang="nl-NL" smtClean="0"/>
              <a:t> </a:t>
            </a:r>
          </a:p>
        </p:txBody>
      </p:sp>
      <p:pic>
        <p:nvPicPr>
          <p:cNvPr id="5125" name="Picture 5" descr="Afbeelding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28975"/>
            <a:ext cx="20161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403350" y="4941888"/>
            <a:ext cx="66373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nl-NL" sz="3200">
                <a:solidFill>
                  <a:srgbClr val="C0C0C0"/>
                </a:solidFill>
                <a:latin typeface="Jokerman" pitchFamily="82" charset="0"/>
              </a:rPr>
              <a:t>    Maar groot is mijn verdriet.</a:t>
            </a:r>
            <a:br>
              <a:rPr lang="nl-NL" sz="3200">
                <a:solidFill>
                  <a:srgbClr val="C0C0C0"/>
                </a:solidFill>
                <a:latin typeface="Jokerman" pitchFamily="82" charset="0"/>
              </a:rPr>
            </a:br>
            <a:r>
              <a:rPr lang="nl-NL" sz="3200">
                <a:solidFill>
                  <a:srgbClr val="C0C0C0"/>
                </a:solidFill>
                <a:latin typeface="Jokerman" pitchFamily="82" charset="0"/>
              </a:rPr>
              <a:t>Want een toverstaf bezit ik niet.</a:t>
            </a:r>
            <a:r>
              <a:rPr lang="nl-NL"/>
              <a:t> </a:t>
            </a:r>
          </a:p>
        </p:txBody>
      </p:sp>
      <p:pic>
        <p:nvPicPr>
          <p:cNvPr id="5127" name="Picture 7" descr="fee lil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73275"/>
            <a:ext cx="18002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Fee lila rec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032000"/>
            <a:ext cx="194468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116013" y="549275"/>
            <a:ext cx="722471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nl-NL" sz="2800">
                <a:solidFill>
                  <a:srgbClr val="C0C0C0"/>
                </a:solidFill>
                <a:latin typeface="Jokerman" pitchFamily="82" charset="0"/>
              </a:rPr>
              <a:t>En daar ik ook geen tovenaar ben of was.</a:t>
            </a:r>
            <a:br>
              <a:rPr lang="nl-NL" sz="2800">
                <a:solidFill>
                  <a:srgbClr val="C0C0C0"/>
                </a:solidFill>
                <a:latin typeface="Jokerman" pitchFamily="82" charset="0"/>
              </a:rPr>
            </a:br>
            <a:r>
              <a:rPr lang="nl-NL" sz="2800">
                <a:solidFill>
                  <a:srgbClr val="C0C0C0"/>
                </a:solidFill>
                <a:latin typeface="Jokerman" pitchFamily="82" charset="0"/>
              </a:rPr>
              <a:t>            Moet ik het doen zonder </a:t>
            </a:r>
          </a:p>
          <a:p>
            <a:r>
              <a:rPr lang="nl-NL" sz="2800">
                <a:solidFill>
                  <a:srgbClr val="C0C0C0"/>
                </a:solidFill>
                <a:latin typeface="Jokerman" pitchFamily="82" charset="0"/>
              </a:rPr>
              <a:t>    abracadabra of hocus-pocus pas.</a:t>
            </a:r>
            <a:r>
              <a:rPr lang="nl-NL"/>
              <a:t> 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23850" y="4724400"/>
            <a:ext cx="8431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nl-NL" sz="3200">
                <a:solidFill>
                  <a:srgbClr val="C0C0C0"/>
                </a:solidFill>
                <a:latin typeface="Jokerman" pitchFamily="82" charset="0"/>
              </a:rPr>
              <a:t>             Daarom wens ik alhier.</a:t>
            </a:r>
            <a:br>
              <a:rPr lang="nl-NL" sz="3200">
                <a:solidFill>
                  <a:srgbClr val="C0C0C0"/>
                </a:solidFill>
                <a:latin typeface="Jokerman" pitchFamily="82" charset="0"/>
              </a:rPr>
            </a:br>
            <a:r>
              <a:rPr lang="nl-NL" sz="3200">
                <a:solidFill>
                  <a:srgbClr val="C0C0C0"/>
                </a:solidFill>
                <a:latin typeface="Jokerman" pitchFamily="82" charset="0"/>
              </a:rPr>
              <a:t>U een gelukkig nieuwjaar op mijn manier.</a:t>
            </a:r>
            <a:r>
              <a:rPr lang="nl-NL" sz="3200">
                <a:latin typeface="Jokerman" pitchFamily="82" charset="0"/>
              </a:rPr>
              <a:t> </a:t>
            </a:r>
          </a:p>
        </p:txBody>
      </p:sp>
      <p:pic>
        <p:nvPicPr>
          <p:cNvPr id="6152" name="Picture 8" descr="proost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52738"/>
            <a:ext cx="19827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Afbeelding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2420938"/>
            <a:ext cx="2217737" cy="22320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roost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924175"/>
            <a:ext cx="19827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333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dirty="0" smtClean="0">
                <a:solidFill>
                  <a:srgbClr val="C0C0C0"/>
                </a:solidFill>
                <a:latin typeface="Jokerman" pitchFamily="82" charset="0"/>
              </a:rPr>
              <a:t>    </a:t>
            </a:r>
            <a:r>
              <a:rPr lang="nl-NL" dirty="0" smtClean="0">
                <a:solidFill>
                  <a:srgbClr val="FFFFCC"/>
                </a:solidFill>
                <a:latin typeface="Jokerman" pitchFamily="82" charset="0"/>
              </a:rPr>
              <a:t>Ik wens en hoop dat in </a:t>
            </a:r>
            <a:r>
              <a:rPr lang="nl-NL" dirty="0" smtClean="0">
                <a:solidFill>
                  <a:srgbClr val="FFFFCC"/>
                </a:solidFill>
                <a:latin typeface="Jokerman" pitchFamily="82" charset="0"/>
              </a:rPr>
              <a:t>2012 </a:t>
            </a:r>
            <a:endParaRPr lang="nl-NL" dirty="0" smtClean="0">
              <a:solidFill>
                <a:srgbClr val="FFFFCC"/>
              </a:solidFill>
              <a:latin typeface="Jokerman" pitchFamily="82" charset="0"/>
            </a:endParaRPr>
          </a:p>
          <a:p>
            <a:pPr eaLnBrk="1" hangingPunct="1">
              <a:buFontTx/>
              <a:buNone/>
            </a:pPr>
            <a:r>
              <a:rPr lang="nl-NL" dirty="0" smtClean="0">
                <a:solidFill>
                  <a:srgbClr val="FFFFCC"/>
                </a:solidFill>
                <a:latin typeface="Jokerman" pitchFamily="82" charset="0"/>
              </a:rPr>
              <a:t>        al uw wensen en dromen.</a:t>
            </a:r>
            <a:br>
              <a:rPr lang="nl-NL" dirty="0" smtClean="0">
                <a:solidFill>
                  <a:srgbClr val="FFFFCC"/>
                </a:solidFill>
                <a:latin typeface="Jokerman" pitchFamily="82" charset="0"/>
              </a:rPr>
            </a:br>
            <a:r>
              <a:rPr lang="nl-NL" dirty="0" smtClean="0">
                <a:solidFill>
                  <a:srgbClr val="FFFFCC"/>
                </a:solidFill>
                <a:latin typeface="Jokerman" pitchFamily="82" charset="0"/>
              </a:rPr>
              <a:t>       Zonder mijn toverstaf </a:t>
            </a:r>
          </a:p>
          <a:p>
            <a:pPr eaLnBrk="1" hangingPunct="1">
              <a:buFontTx/>
              <a:buNone/>
            </a:pPr>
            <a:r>
              <a:rPr lang="nl-NL" dirty="0" smtClean="0">
                <a:solidFill>
                  <a:srgbClr val="FFFFCC"/>
                </a:solidFill>
                <a:latin typeface="Jokerman" pitchFamily="82" charset="0"/>
              </a:rPr>
              <a:t>                  zullen uitkomen.</a:t>
            </a:r>
            <a:r>
              <a:rPr lang="nl-NL" dirty="0" smtClean="0">
                <a:solidFill>
                  <a:srgbClr val="C0C0C0"/>
                </a:solidFill>
                <a:latin typeface="Jokerman" pitchFamily="82" charset="0"/>
              </a:rPr>
              <a:t> </a:t>
            </a:r>
          </a:p>
        </p:txBody>
      </p:sp>
      <p:pic>
        <p:nvPicPr>
          <p:cNvPr id="7172" name="Picture 13" descr="http://henna.punt.nl/upload/plaatjes2/nieuwja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143250"/>
            <a:ext cx="3429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50913" y="5753100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FFCC"/>
                </a:solidFill>
              </a:rPr>
              <a:t>                      </a:t>
            </a:r>
          </a:p>
        </p:txBody>
      </p:sp>
    </p:spTree>
  </p:cSld>
  <p:clrMapOvr>
    <a:masterClrMapping/>
  </p:clrMapOvr>
  <p:transition advTm="20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25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 advAuto="0"/>
    </p:bldLst>
  </p:timing>
</p:sld>
</file>

<file path=ppt/theme/theme1.xml><?xml version="1.0" encoding="utf-8"?>
<a:theme xmlns:a="http://schemas.openxmlformats.org/drawingml/2006/main" name="Toverstaf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Toverstaf</Template>
  <TotalTime>2</TotalTime>
  <Words>111</Words>
  <Application>Microsoft Office PowerPoint</Application>
  <PresentationFormat>Diavoorstelling (4:3)</PresentationFormat>
  <Paragraphs>18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Jokerman</vt:lpstr>
      <vt:lpstr>Toverstaf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nathalie</dc:creator>
  <cp:lastModifiedBy>nathalie</cp:lastModifiedBy>
  <cp:revision>1</cp:revision>
  <dcterms:created xsi:type="dcterms:W3CDTF">2012-09-30T08:53:04Z</dcterms:created>
  <dcterms:modified xsi:type="dcterms:W3CDTF">2012-09-30T08:55:42Z</dcterms:modified>
</cp:coreProperties>
</file>