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97FD-BEC4-4DF6-878F-519305E348A0}" type="datetimeFigureOut">
              <a:rPr lang="nl-NL" smtClean="0"/>
              <a:t>30-9-2012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5B46-8B38-4621-9ED3-53BDC16D3F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08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97FD-BEC4-4DF6-878F-519305E348A0}" type="datetimeFigureOut">
              <a:rPr lang="nl-NL" smtClean="0"/>
              <a:t>30-9-2012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5B46-8B38-4621-9ED3-53BDC16D3F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28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97FD-BEC4-4DF6-878F-519305E348A0}" type="datetimeFigureOut">
              <a:rPr lang="nl-NL" smtClean="0"/>
              <a:t>30-9-2012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5B46-8B38-4621-9ED3-53BDC16D3F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93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97FD-BEC4-4DF6-878F-519305E348A0}" type="datetimeFigureOut">
              <a:rPr lang="nl-NL" smtClean="0"/>
              <a:t>30-9-2012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5B46-8B38-4621-9ED3-53BDC16D3F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30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97FD-BEC4-4DF6-878F-519305E348A0}" type="datetimeFigureOut">
              <a:rPr lang="nl-NL" smtClean="0"/>
              <a:t>30-9-2012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5B46-8B38-4621-9ED3-53BDC16D3F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00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97FD-BEC4-4DF6-878F-519305E348A0}" type="datetimeFigureOut">
              <a:rPr lang="nl-NL" smtClean="0"/>
              <a:t>30-9-2012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5B46-8B38-4621-9ED3-53BDC16D3F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934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97FD-BEC4-4DF6-878F-519305E348A0}" type="datetimeFigureOut">
              <a:rPr lang="nl-NL" smtClean="0"/>
              <a:t>30-9-2012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5B46-8B38-4621-9ED3-53BDC16D3F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08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97FD-BEC4-4DF6-878F-519305E348A0}" type="datetimeFigureOut">
              <a:rPr lang="nl-NL" smtClean="0"/>
              <a:t>30-9-2012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5B46-8B38-4621-9ED3-53BDC16D3F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30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97FD-BEC4-4DF6-878F-519305E348A0}" type="datetimeFigureOut">
              <a:rPr lang="nl-NL" smtClean="0"/>
              <a:t>30-9-2012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5B46-8B38-4621-9ED3-53BDC16D3F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72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97FD-BEC4-4DF6-878F-519305E348A0}" type="datetimeFigureOut">
              <a:rPr lang="nl-NL" smtClean="0"/>
              <a:t>30-9-2012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5B46-8B38-4621-9ED3-53BDC16D3F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56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97FD-BEC4-4DF6-878F-519305E348A0}" type="datetimeFigureOut">
              <a:rPr lang="nl-NL" smtClean="0"/>
              <a:t>30-9-2012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5B46-8B38-4621-9ED3-53BDC16D3F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75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97FD-BEC4-4DF6-878F-519305E348A0}" type="datetimeFigureOut">
              <a:rPr lang="nl-NL" smtClean="0"/>
              <a:t>30-9-2012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5B46-8B38-4621-9ED3-53BDC16D3F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3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0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3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9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3861048"/>
            <a:ext cx="6491064" cy="1913392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wish you a happy Christmas and a    _happy new jear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51720" y="2564904"/>
            <a:ext cx="4906888" cy="79695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Happy Christmas</a:t>
            </a:r>
            <a:br>
              <a:rPr lang="nl-BE" dirty="0" smtClean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5112568" cy="155933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66456"/>
            <a:ext cx="2591544" cy="25915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8266"/>
            <a:ext cx="2159294" cy="26991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926643"/>
            <a:ext cx="1728192" cy="190965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194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80279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2643" y="5680"/>
            <a:ext cx="9144000" cy="685800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                                    </a:t>
            </a:r>
            <a:r>
              <a:rPr lang="nl-BE" sz="9600" dirty="0" smtClean="0">
                <a:solidFill>
                  <a:schemeClr val="accent6"/>
                </a:solidFill>
              </a:rPr>
              <a:t>einde </a:t>
            </a:r>
          </a:p>
          <a:p>
            <a:pPr marL="0" indent="0">
              <a:buNone/>
            </a:pPr>
            <a:endParaRPr lang="nl-BE" sz="9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nl-BE" sz="24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nl-BE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nl-BE" sz="4000" dirty="0" smtClean="0">
                <a:solidFill>
                  <a:schemeClr val="accent6"/>
                </a:solidFill>
              </a:rPr>
              <a:t>Met veel vriendschap </a:t>
            </a:r>
            <a:r>
              <a:rPr lang="nl-BE" sz="4000" dirty="0">
                <a:solidFill>
                  <a:schemeClr val="accent6"/>
                </a:solidFill>
              </a:rPr>
              <a:t>g</a:t>
            </a:r>
            <a:r>
              <a:rPr lang="nl-BE" sz="4000" dirty="0" smtClean="0">
                <a:solidFill>
                  <a:schemeClr val="accent6"/>
                </a:solidFill>
              </a:rPr>
              <a:t>emaakt door :     </a:t>
            </a:r>
            <a:r>
              <a:rPr lang="nl-BE" sz="4000" dirty="0" smtClean="0">
                <a:solidFill>
                  <a:srgbClr val="0070C0"/>
                </a:solidFill>
              </a:rPr>
              <a:t>Samantha </a:t>
            </a:r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27"/>
            <a:ext cx="2862177" cy="286217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95" y="14537"/>
            <a:ext cx="3444205" cy="42608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4" y="587771"/>
            <a:ext cx="2405608" cy="311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2" y="0"/>
            <a:ext cx="914400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96752"/>
            <a:ext cx="952500" cy="16954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1" y="-99392"/>
            <a:ext cx="952500" cy="9525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45" y="1700808"/>
            <a:ext cx="864096" cy="108012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6" y="3232584"/>
            <a:ext cx="1219200" cy="1905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52975"/>
            <a:ext cx="25908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4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0">
        <p14:honeycomb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1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1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923928" cy="202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49080"/>
            <a:ext cx="2520280" cy="17641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2313"/>
            <a:ext cx="9144000" cy="109631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8640"/>
            <a:ext cx="20383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4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1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96" y="4183013"/>
            <a:ext cx="2843129" cy="26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525517"/>
            <a:ext cx="936303" cy="102142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" y="360445"/>
            <a:ext cx="3672408" cy="136815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202973"/>
            <a:ext cx="567716" cy="35499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26142"/>
            <a:ext cx="708122" cy="72257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14" y="116816"/>
            <a:ext cx="16668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9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467879" cy="13436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21" y="0"/>
            <a:ext cx="2467879" cy="134362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62080"/>
            <a:ext cx="2857425" cy="340212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" y="4771760"/>
            <a:ext cx="2543175" cy="20478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33" y="2492287"/>
            <a:ext cx="3229407" cy="434299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1876425" cy="26289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682851"/>
            <a:ext cx="1728192" cy="208181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102656"/>
            <a:ext cx="30956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5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4797152"/>
            <a:ext cx="1323865" cy="178504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454808" cy="109110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96" y="0"/>
            <a:ext cx="1844304" cy="247874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276"/>
            <a:ext cx="192539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20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663826"/>
            <a:ext cx="5530552" cy="55305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84" y="4581128"/>
            <a:ext cx="1273915" cy="10454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20" y="3007816"/>
            <a:ext cx="2447925" cy="24479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73" y="-315416"/>
            <a:ext cx="2088579" cy="270038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40958"/>
            <a:ext cx="1988419" cy="29826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198" y="1"/>
            <a:ext cx="2758802" cy="26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7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</Words>
  <Application>Microsoft Office PowerPoint</Application>
  <PresentationFormat>Diavoorstelling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Happy Christmas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christmas</dc:title>
  <dc:creator>nathalie</dc:creator>
  <cp:lastModifiedBy>nathalie</cp:lastModifiedBy>
  <cp:revision>15</cp:revision>
  <dcterms:created xsi:type="dcterms:W3CDTF">2011-09-18T14:45:37Z</dcterms:created>
  <dcterms:modified xsi:type="dcterms:W3CDTF">2012-09-30T08:47:08Z</dcterms:modified>
</cp:coreProperties>
</file>