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600"/>
    <a:srgbClr val="000080"/>
    <a:srgbClr val="00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2DCB7-AF54-4EE7-A11F-9AD7EFC256C9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1E7D8-D5D3-496B-B144-C0A65D2330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09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1E7D8-D5D3-496B-B144-C0A65D2330B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158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19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29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09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89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1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371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47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04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828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13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64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D3831-CD13-4C0F-87BD-F5ABAC3622E1}" type="datetimeFigureOut">
              <a:rPr lang="nl-NL" smtClean="0"/>
              <a:t>30-9-2012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7D63-ED4C-4306-BAF5-FAE3A27D80F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74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12768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75656" y="2132856"/>
            <a:ext cx="5688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8000" dirty="0" smtClean="0">
                <a:solidFill>
                  <a:srgbClr val="00B0F0"/>
                </a:solidFill>
              </a:rPr>
              <a:t>Dag iedereen</a:t>
            </a:r>
            <a:endParaRPr lang="nl-NL" sz="8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841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76892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-33207" y="44482"/>
            <a:ext cx="92457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smtClean="0">
                <a:solidFill>
                  <a:schemeClr val="bg1"/>
                </a:solidFill>
              </a:rPr>
              <a:t>Jou wens ik een leven lang een mooie zon en </a:t>
            </a:r>
          </a:p>
          <a:p>
            <a:r>
              <a:rPr lang="nl-BE" sz="3600" dirty="0" smtClean="0">
                <a:solidFill>
                  <a:schemeClr val="bg1"/>
                </a:solidFill>
              </a:rPr>
              <a:t>zonder regen, als dit jou gegeven wordt dan zou </a:t>
            </a:r>
          </a:p>
          <a:p>
            <a:r>
              <a:rPr lang="nl-BE" sz="3600" dirty="0" smtClean="0">
                <a:solidFill>
                  <a:schemeClr val="bg1"/>
                </a:solidFill>
              </a:rPr>
              <a:t>ik zeggen veel geluk en veel plezier.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28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82" y="-41623"/>
            <a:ext cx="9164082" cy="689962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03648" y="2808023"/>
            <a:ext cx="56804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7200" dirty="0" smtClean="0">
                <a:solidFill>
                  <a:schemeClr val="bg1"/>
                </a:solidFill>
              </a:rPr>
              <a:t>Tot binnenkort</a:t>
            </a:r>
            <a:endParaRPr lang="nl-NL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64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25963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5458"/>
            <a:ext cx="9144000" cy="6880882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1520" y="2924944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chemeClr val="accent5"/>
                </a:solidFill>
              </a:rPr>
              <a:t>Even iets schrijven , totaal onverwacht zomaar een kaartje omdat ik aan je dacht.</a:t>
            </a:r>
          </a:p>
        </p:txBody>
      </p:sp>
    </p:spTree>
    <p:extLst>
      <p:ext uri="{BB962C8B-B14F-4D97-AF65-F5344CB8AC3E}">
        <p14:creationId xmlns:p14="http://schemas.microsoft.com/office/powerpoint/2010/main" val="341029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kstvak 4"/>
          <p:cNvSpPr txBox="1"/>
          <p:nvPr/>
        </p:nvSpPr>
        <p:spPr>
          <a:xfrm>
            <a:off x="683568" y="515719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>
                <a:solidFill>
                  <a:srgbClr val="00E600"/>
                </a:solidFill>
              </a:rPr>
              <a:t>Dus  ik schrijf voor jou een gedichtje, dat doe ik met veel plezier.</a:t>
            </a:r>
            <a:endParaRPr lang="nl-NL" sz="3600" dirty="0">
              <a:solidFill>
                <a:srgbClr val="00E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8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32"/>
            <a:ext cx="9144001" cy="6869732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95536" y="5299467"/>
            <a:ext cx="84871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smtClean="0">
                <a:solidFill>
                  <a:srgbClr val="00E600"/>
                </a:solidFill>
              </a:rPr>
              <a:t>Vogeltjes vliegen en brengen met spoed, dit </a:t>
            </a:r>
          </a:p>
          <a:p>
            <a:r>
              <a:rPr lang="nl-BE" sz="3600" dirty="0">
                <a:solidFill>
                  <a:srgbClr val="00E600"/>
                </a:solidFill>
              </a:rPr>
              <a:t>k</a:t>
            </a:r>
            <a:r>
              <a:rPr lang="nl-BE" sz="3600" dirty="0" smtClean="0">
                <a:solidFill>
                  <a:srgbClr val="00E600"/>
                </a:solidFill>
              </a:rPr>
              <a:t>aartje met een hartelijke groet.</a:t>
            </a:r>
            <a:endParaRPr lang="nl-NL" sz="3600" dirty="0">
              <a:solidFill>
                <a:srgbClr val="00E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9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92" y="0"/>
            <a:ext cx="9176892" cy="6858000"/>
          </a:xfrm>
        </p:spPr>
      </p:pic>
      <p:sp>
        <p:nvSpPr>
          <p:cNvPr id="9" name="Tekstvak 8"/>
          <p:cNvSpPr txBox="1"/>
          <p:nvPr/>
        </p:nvSpPr>
        <p:spPr>
          <a:xfrm>
            <a:off x="467544" y="5445224"/>
            <a:ext cx="86716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00E600"/>
                </a:solidFill>
              </a:rPr>
              <a:t>Ik zoek een zin die niemand kent, ik zoek een </a:t>
            </a:r>
          </a:p>
          <a:p>
            <a:r>
              <a:rPr lang="nl-NL" sz="3600" dirty="0">
                <a:solidFill>
                  <a:srgbClr val="00E600"/>
                </a:solidFill>
              </a:rPr>
              <a:t>z</a:t>
            </a:r>
            <a:r>
              <a:rPr lang="nl-NL" sz="3600" dirty="0" smtClean="0">
                <a:solidFill>
                  <a:srgbClr val="00E600"/>
                </a:solidFill>
              </a:rPr>
              <a:t>in om te zeggen dat je de liefste bent .</a:t>
            </a:r>
            <a:endParaRPr lang="nl-NL" sz="3600" dirty="0">
              <a:solidFill>
                <a:srgbClr val="00E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94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50" y="0"/>
            <a:ext cx="9169068" cy="68580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179512" y="5589063"/>
            <a:ext cx="8999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smtClean="0">
                <a:solidFill>
                  <a:srgbClr val="00E600"/>
                </a:solidFill>
              </a:rPr>
              <a:t>Als bloemen dromen weet ik niet, maar ik pluk </a:t>
            </a:r>
          </a:p>
          <a:p>
            <a:r>
              <a:rPr lang="nl-NL" sz="3600" dirty="0" smtClean="0">
                <a:solidFill>
                  <a:srgbClr val="00E600"/>
                </a:solidFill>
              </a:rPr>
              <a:t>de allermooiste bloem om naar jou te sturen.</a:t>
            </a:r>
            <a:endParaRPr lang="nl-NL" sz="3600" dirty="0">
              <a:solidFill>
                <a:srgbClr val="00E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" y="0"/>
            <a:ext cx="9155784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-8757" y="4581128"/>
            <a:ext cx="87096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smtClean="0">
                <a:solidFill>
                  <a:schemeClr val="bg1"/>
                </a:solidFill>
              </a:rPr>
              <a:t>Vriendschap is een tuintje waar duizenden </a:t>
            </a:r>
          </a:p>
          <a:p>
            <a:r>
              <a:rPr lang="nl-BE" sz="3600" dirty="0">
                <a:solidFill>
                  <a:schemeClr val="bg1"/>
                </a:solidFill>
              </a:rPr>
              <a:t>b</a:t>
            </a:r>
            <a:r>
              <a:rPr lang="nl-BE" sz="3600" dirty="0" smtClean="0">
                <a:solidFill>
                  <a:schemeClr val="bg1"/>
                </a:solidFill>
              </a:rPr>
              <a:t>loemen bloeien. Ik wens dat rond jou huisje </a:t>
            </a:r>
          </a:p>
          <a:p>
            <a:r>
              <a:rPr lang="nl-BE" sz="3600" dirty="0">
                <a:solidFill>
                  <a:schemeClr val="bg1"/>
                </a:solidFill>
              </a:rPr>
              <a:t>o</a:t>
            </a:r>
            <a:r>
              <a:rPr lang="nl-BE" sz="3600" dirty="0" smtClean="0">
                <a:solidFill>
                  <a:schemeClr val="bg1"/>
                </a:solidFill>
              </a:rPr>
              <a:t>ok zo’n pracht zal bloeien.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5784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51520" y="4149080"/>
            <a:ext cx="88308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600" dirty="0" smtClean="0">
                <a:solidFill>
                  <a:schemeClr val="bg1"/>
                </a:solidFill>
              </a:rPr>
              <a:t>Luister naar elk aardig woord, geniet van elke </a:t>
            </a:r>
          </a:p>
          <a:p>
            <a:r>
              <a:rPr lang="nl-BE" sz="3600" dirty="0">
                <a:solidFill>
                  <a:schemeClr val="bg1"/>
                </a:solidFill>
              </a:rPr>
              <a:t>l</a:t>
            </a:r>
            <a:r>
              <a:rPr lang="nl-BE" sz="3600" dirty="0" smtClean="0">
                <a:solidFill>
                  <a:schemeClr val="bg1"/>
                </a:solidFill>
              </a:rPr>
              <a:t>ach zo kan je die hoop en vreugde doorgeven</a:t>
            </a:r>
          </a:p>
          <a:p>
            <a:r>
              <a:rPr lang="nl-BE" sz="3600" dirty="0">
                <a:solidFill>
                  <a:schemeClr val="bg1"/>
                </a:solidFill>
              </a:rPr>
              <a:t>o</a:t>
            </a:r>
            <a:r>
              <a:rPr lang="nl-BE" sz="3600" dirty="0" smtClean="0">
                <a:solidFill>
                  <a:schemeClr val="bg1"/>
                </a:solidFill>
              </a:rPr>
              <a:t>p een dag .</a:t>
            </a:r>
            <a:endParaRPr lang="nl-NL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8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123" y="0"/>
            <a:ext cx="9199123" cy="6858001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-55123" y="3933056"/>
            <a:ext cx="933659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5400" dirty="0" smtClean="0">
                <a:solidFill>
                  <a:schemeClr val="bg1"/>
                </a:solidFill>
              </a:rPr>
              <a:t>Ik wens je volop mooie dromen, </a:t>
            </a:r>
          </a:p>
          <a:p>
            <a:r>
              <a:rPr lang="nl-BE" sz="5400" dirty="0" smtClean="0">
                <a:solidFill>
                  <a:schemeClr val="bg1"/>
                </a:solidFill>
              </a:rPr>
              <a:t>om slechte tijden door te komen</a:t>
            </a:r>
            <a:endParaRPr lang="nl-NL" sz="5400" dirty="0" smtClean="0">
              <a:solidFill>
                <a:schemeClr val="bg1"/>
              </a:solidFill>
            </a:endParaRPr>
          </a:p>
          <a:p>
            <a:r>
              <a:rPr lang="nl-BE" sz="5400" dirty="0">
                <a:solidFill>
                  <a:schemeClr val="bg1"/>
                </a:solidFill>
              </a:rPr>
              <a:t>.</a:t>
            </a:r>
            <a:endParaRPr lang="nl-BE" sz="9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5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174</Words>
  <Application>Microsoft Office PowerPoint</Application>
  <PresentationFormat>Diavoorstelling (4:3)</PresentationFormat>
  <Paragraphs>23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nathalie</dc:creator>
  <cp:lastModifiedBy>nathalie</cp:lastModifiedBy>
  <cp:revision>9</cp:revision>
  <dcterms:created xsi:type="dcterms:W3CDTF">2011-11-15T16:33:11Z</dcterms:created>
  <dcterms:modified xsi:type="dcterms:W3CDTF">2012-09-30T08:42:06Z</dcterms:modified>
</cp:coreProperties>
</file>