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321" r:id="rId3"/>
    <p:sldId id="326" r:id="rId4"/>
    <p:sldId id="325" r:id="rId5"/>
    <p:sldId id="313" r:id="rId6"/>
    <p:sldId id="310" r:id="rId7"/>
    <p:sldId id="282" r:id="rId8"/>
    <p:sldId id="311" r:id="rId9"/>
    <p:sldId id="334" r:id="rId10"/>
    <p:sldId id="314" r:id="rId11"/>
    <p:sldId id="281" r:id="rId12"/>
    <p:sldId id="312" r:id="rId13"/>
    <p:sldId id="307" r:id="rId14"/>
    <p:sldId id="329" r:id="rId15"/>
    <p:sldId id="304" r:id="rId16"/>
    <p:sldId id="333" r:id="rId17"/>
    <p:sldId id="328" r:id="rId18"/>
    <p:sldId id="279" r:id="rId19"/>
    <p:sldId id="331" r:id="rId20"/>
    <p:sldId id="330" r:id="rId21"/>
    <p:sldId id="332" r:id="rId22"/>
    <p:sldId id="308" r:id="rId23"/>
    <p:sldId id="288" r:id="rId24"/>
    <p:sldId id="323" r:id="rId25"/>
    <p:sldId id="290" r:id="rId26"/>
    <p:sldId id="324" r:id="rId27"/>
    <p:sldId id="287" r:id="rId28"/>
    <p:sldId id="284" r:id="rId29"/>
    <p:sldId id="283" r:id="rId30"/>
    <p:sldId id="286" r:id="rId31"/>
    <p:sldId id="266" r:id="rId32"/>
    <p:sldId id="306" r:id="rId33"/>
    <p:sldId id="309" r:id="rId34"/>
    <p:sldId id="327" r:id="rId3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FF33"/>
    <a:srgbClr val="00CCFF"/>
    <a:srgbClr val="00FF99"/>
    <a:srgbClr val="008000"/>
    <a:srgbClr val="990000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0" autoAdjust="0"/>
    <p:restoredTop sz="94700" autoAdjust="0"/>
  </p:normalViewPr>
  <p:slideViewPr>
    <p:cSldViewPr>
      <p:cViewPr>
        <p:scale>
          <a:sx n="100" d="100"/>
          <a:sy n="100" d="100"/>
        </p:scale>
        <p:origin x="-6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AB5F-A687-4779-A19E-4A4A0E1E78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5621275"/>
      </p:ext>
    </p:extLst>
  </p:cSld>
  <p:clrMapOvr>
    <a:masterClrMapping/>
  </p:clrMapOvr>
  <p:transition spd="slow" advTm="7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5473-30E2-4E56-A6DD-5813ED04F4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30025"/>
      </p:ext>
    </p:extLst>
  </p:cSld>
  <p:clrMapOvr>
    <a:masterClrMapping/>
  </p:clrMapOvr>
  <p:transition spd="slow" advTm="7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B46C-04B0-4C1C-9DFC-5492CAFF8E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506936"/>
      </p:ext>
    </p:extLst>
  </p:cSld>
  <p:clrMapOvr>
    <a:masterClrMapping/>
  </p:clrMapOvr>
  <p:transition spd="slow" advTm="7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8B935-66AF-480A-BC07-AC03A16D69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743180"/>
      </p:ext>
    </p:extLst>
  </p:cSld>
  <p:clrMapOvr>
    <a:masterClrMapping/>
  </p:clrMapOvr>
  <p:transition spd="slow" advTm="7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65EE5-44BA-450F-974C-FF357C7DD6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991775"/>
      </p:ext>
    </p:extLst>
  </p:cSld>
  <p:clrMapOvr>
    <a:masterClrMapping/>
  </p:clrMapOvr>
  <p:transition spd="slow" advTm="7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930B-7A38-4F72-A018-567C61D194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922899"/>
      </p:ext>
    </p:extLst>
  </p:cSld>
  <p:clrMapOvr>
    <a:masterClrMapping/>
  </p:clrMapOvr>
  <p:transition spd="slow" advTm="7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6A903-9A18-47D6-B08C-95E0515F3D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973649"/>
      </p:ext>
    </p:extLst>
  </p:cSld>
  <p:clrMapOvr>
    <a:masterClrMapping/>
  </p:clrMapOvr>
  <p:transition spd="slow" advTm="7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7D86-4F66-4A0C-BF6E-96FF57369A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886195"/>
      </p:ext>
    </p:extLst>
  </p:cSld>
  <p:clrMapOvr>
    <a:masterClrMapping/>
  </p:clrMapOvr>
  <p:transition spd="slow" advTm="7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471E3-75BB-4E9F-A0A6-A27CBD6E34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346685"/>
      </p:ext>
    </p:extLst>
  </p:cSld>
  <p:clrMapOvr>
    <a:masterClrMapping/>
  </p:clrMapOvr>
  <p:transition spd="slow" advTm="7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ED310-EB3B-48BE-9EFE-BB8F4E3551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053382"/>
      </p:ext>
    </p:extLst>
  </p:cSld>
  <p:clrMapOvr>
    <a:masterClrMapping/>
  </p:clrMapOvr>
  <p:transition spd="slow" advTm="7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5F0-6584-4EBB-BA7F-74CDF14906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083890"/>
      </p:ext>
    </p:extLst>
  </p:cSld>
  <p:clrMapOvr>
    <a:masterClrMapping/>
  </p:clrMapOvr>
  <p:transition spd="slow" advTm="7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5685FEA-53A3-47CE-B848-301B59E475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697" r:id="rId7"/>
    <p:sldLayoutId id="2147483698" r:id="rId8"/>
    <p:sldLayoutId id="2147483707" r:id="rId9"/>
    <p:sldLayoutId id="2147483699" r:id="rId10"/>
    <p:sldLayoutId id="2147483700" r:id="rId11"/>
  </p:sldLayoutIdLst>
  <p:transition spd="slow" advTm="7000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7"/>
          <p:cNvSpPr txBox="1">
            <a:spLocks noChangeArrowheads="1"/>
          </p:cNvSpPr>
          <p:nvPr/>
        </p:nvSpPr>
        <p:spPr bwMode="auto">
          <a:xfrm>
            <a:off x="1835150" y="5157788"/>
            <a:ext cx="5976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1400" i="1">
                <a:solidFill>
                  <a:srgbClr val="CCFF33"/>
                </a:solidFill>
                <a:latin typeface="Clarendon" pitchFamily="18" charset="0"/>
              </a:rPr>
              <a:t>Grasduinen in vroegere spreuken van de Bond zonder Naam</a:t>
            </a:r>
            <a:endParaRPr lang="nl-NL" sz="1400" i="1">
              <a:solidFill>
                <a:srgbClr val="FF9900"/>
              </a:solidFill>
              <a:latin typeface="Clarendon" pitchFamily="18" charset="0"/>
            </a:endParaRPr>
          </a:p>
        </p:txBody>
      </p:sp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2195513" y="6324600"/>
            <a:ext cx="5040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1400" i="1">
                <a:solidFill>
                  <a:srgbClr val="FFFF00"/>
                </a:solidFill>
              </a:rPr>
              <a:t>Muziek: Alain Morisod, Souvenance de toi…</a:t>
            </a:r>
            <a:endParaRPr lang="nl-NL" sz="1400" i="1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450182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221" name="Tekstvak 5"/>
          <p:cNvSpPr txBox="1">
            <a:spLocks noChangeArrowheads="1"/>
          </p:cNvSpPr>
          <p:nvPr/>
        </p:nvSpPr>
        <p:spPr bwMode="auto">
          <a:xfrm>
            <a:off x="4708525" y="1328738"/>
            <a:ext cx="33750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BE" sz="1600">
                <a:latin typeface="Lucida Handwriting" pitchFamily="66" charset="0"/>
              </a:rPr>
              <a:t>°Gruitrode, 1 juli 1922</a:t>
            </a:r>
          </a:p>
          <a:p>
            <a:pPr eaLnBrk="1" hangingPunct="1"/>
            <a:r>
              <a:rPr lang="nl-BE" sz="1600">
                <a:latin typeface="Lucida Handwriting" pitchFamily="66" charset="0"/>
              </a:rPr>
              <a:t>Montfortaan 1941</a:t>
            </a:r>
          </a:p>
          <a:p>
            <a:pPr eaLnBrk="1" hangingPunct="1"/>
            <a:r>
              <a:rPr lang="nl-BE" sz="1600">
                <a:latin typeface="Lucida Handwriting" pitchFamily="66" charset="0"/>
              </a:rPr>
              <a:t>Bond zonder Naam 1957</a:t>
            </a:r>
          </a:p>
          <a:p>
            <a:pPr eaLnBrk="1" hangingPunct="1"/>
            <a:r>
              <a:rPr lang="nl-BE" sz="1600">
                <a:latin typeface="Lucida Handwriting" pitchFamily="66" charset="0"/>
              </a:rPr>
              <a:t> + Mortsel, 17 jan 2012</a:t>
            </a:r>
          </a:p>
        </p:txBody>
      </p:sp>
    </p:spTree>
  </p:cSld>
  <p:clrMapOvr>
    <a:masterClrMapping/>
  </p:clrMapOvr>
  <p:transition spd="slow" advTm="14000">
    <p:sndAc>
      <p:stSnd loop="1">
        <p:snd r:embed="rId2" name="Alain Morisod, Souvenance de toi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250825" y="5734050"/>
            <a:ext cx="7200900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Wees nooit met TWEE tegelijk kwaad. Wacht JIJ tot morgen…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14"/>
          <p:cNvSpPr txBox="1">
            <a:spLocks noChangeArrowheads="1"/>
          </p:cNvSpPr>
          <p:nvPr/>
        </p:nvSpPr>
        <p:spPr bwMode="auto">
          <a:xfrm>
            <a:off x="1258888" y="5876925"/>
            <a:ext cx="3889375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SAMENLEVEN = rechten &amp; plichten.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2987675" y="5324475"/>
            <a:ext cx="6265863" cy="4619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Begin nooit de dag met de scherven van gisteren!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323850" y="333375"/>
            <a:ext cx="3600450" cy="15525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HELDHAFTIGHEID… is dikwijls …       met een klein hart JE PLICHT DOEN!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940425" y="4868863"/>
            <a:ext cx="3203575" cy="15525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CCFF33"/>
                </a:solidFill>
                <a:latin typeface="Clarendon" pitchFamily="18" charset="0"/>
              </a:rPr>
              <a:t>Zijn er nog interessante mensen BUITEN JOU?</a:t>
            </a:r>
            <a:endParaRPr lang="nl-NL" sz="2400" i="1">
              <a:solidFill>
                <a:srgbClr val="CCFF33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4643438" y="549275"/>
            <a:ext cx="4284662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CCFFCC"/>
                </a:solidFill>
                <a:latin typeface="Clarendon" pitchFamily="18" charset="0"/>
              </a:rPr>
              <a:t>NOOIT MEER OORLOG in ons gezin.</a:t>
            </a:r>
            <a:endParaRPr lang="nl-NL" sz="2400" i="1">
              <a:solidFill>
                <a:srgbClr val="CCFFCC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779838" y="5516563"/>
            <a:ext cx="5184775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Het zijn “KLEINE HEREN” die anderen “KLEINEREN!”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395288" y="5949950"/>
            <a:ext cx="6119812" cy="457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Wie de ZON heeft kan veel missen!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395288" y="5445125"/>
            <a:ext cx="4105275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00FF99"/>
                </a:solidFill>
                <a:latin typeface="Clarendon" pitchFamily="18" charset="0"/>
              </a:rPr>
              <a:t>Maak geen D-R-A-M-A van elke tegenslag.</a:t>
            </a:r>
            <a:endParaRPr lang="nl-NL" sz="2400" i="1">
              <a:solidFill>
                <a:srgbClr val="00FF99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5148263" y="5734050"/>
            <a:ext cx="3779837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00FF99"/>
                </a:solidFill>
                <a:latin typeface="Clarendon" pitchFamily="18" charset="0"/>
              </a:rPr>
              <a:t>WAT BEN IK</a:t>
            </a:r>
            <a:r>
              <a:rPr lang="nl-BE" sz="2400" i="1">
                <a:latin typeface="Clarendon" pitchFamily="18" charset="0"/>
              </a:rPr>
              <a:t> </a:t>
            </a:r>
            <a:r>
              <a:rPr lang="nl-BE" sz="2400" i="1">
                <a:solidFill>
                  <a:srgbClr val="00FF99"/>
                </a:solidFill>
                <a:latin typeface="Clarendon" pitchFamily="18" charset="0"/>
              </a:rPr>
              <a:t>zonder de anderen?</a:t>
            </a:r>
            <a:endParaRPr lang="nl-NL" sz="2400" i="1">
              <a:solidFill>
                <a:srgbClr val="00FF99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50825" y="404813"/>
            <a:ext cx="5688013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Begin de maandagmorgen met je zaterdagmiddag-humeur</a:t>
            </a:r>
            <a:r>
              <a:rPr lang="nl-BE" sz="2000" i="1">
                <a:solidFill>
                  <a:srgbClr val="FFFF00"/>
                </a:solidFill>
                <a:latin typeface="Clarendon" pitchFamily="18" charset="0"/>
              </a:rPr>
              <a:t>.</a:t>
            </a:r>
            <a:endParaRPr lang="nl-NL" sz="2000" i="1">
              <a:solidFill>
                <a:srgbClr val="FFFF00"/>
              </a:solidFill>
              <a:latin typeface="Clarendon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62" y="31998"/>
            <a:ext cx="1704975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90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68313" y="476250"/>
            <a:ext cx="5616575" cy="457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Wees geen</a:t>
            </a: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 “ijsbeer”</a:t>
            </a:r>
            <a:r>
              <a:rPr lang="nl-BE" sz="2400" i="1">
                <a:latin typeface="Clarendon" pitchFamily="18" charset="0"/>
              </a:rPr>
              <a:t> </a:t>
            </a: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in de zomer.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395288" y="5661025"/>
            <a:ext cx="4968875" cy="8302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HOOGMOED kost meer geld dan HONGER en DORST.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395288" y="404813"/>
            <a:ext cx="3600450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Laat niemand lijden onder uw leiding.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4"/>
          <p:cNvSpPr txBox="1">
            <a:spLocks noChangeArrowheads="1"/>
          </p:cNvSpPr>
          <p:nvPr/>
        </p:nvSpPr>
        <p:spPr bwMode="auto">
          <a:xfrm>
            <a:off x="107950" y="188913"/>
            <a:ext cx="5545138" cy="8302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003399"/>
                </a:solidFill>
                <a:latin typeface="Clarendon" pitchFamily="18" charset="0"/>
              </a:rPr>
              <a:t>Zoek geen GROTE woorden als een KLEIN gebaar volstaat!</a:t>
            </a:r>
            <a:endParaRPr lang="nl-NL" sz="2400" i="1">
              <a:solidFill>
                <a:srgbClr val="003399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539750" y="404813"/>
            <a:ext cx="2665413" cy="15525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accent1"/>
                </a:solidFill>
                <a:latin typeface="Clarendon" pitchFamily="18" charset="0"/>
              </a:rPr>
              <a:t>Een mens is maar waard wat hij THUIS waard is!</a:t>
            </a:r>
            <a:endParaRPr lang="nl-NL" sz="2400" i="1">
              <a:solidFill>
                <a:schemeClr val="accent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0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14"/>
          <p:cNvSpPr txBox="1">
            <a:spLocks noChangeArrowheads="1"/>
          </p:cNvSpPr>
          <p:nvPr/>
        </p:nvSpPr>
        <p:spPr bwMode="auto">
          <a:xfrm>
            <a:off x="5076825" y="5651500"/>
            <a:ext cx="3887788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Kom maar binnen. We zetten de TV af!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684213" y="549275"/>
            <a:ext cx="2951162" cy="11874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66"/>
                </a:solidFill>
                <a:latin typeface="Clarendon" pitchFamily="18" charset="0"/>
              </a:rPr>
              <a:t>Jonge mensen NIET opvoeden is een misdaad!</a:t>
            </a:r>
            <a:endParaRPr lang="nl-NL" sz="2400" i="1">
              <a:solidFill>
                <a:srgbClr val="FFFF66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4"/>
          <p:cNvSpPr txBox="1">
            <a:spLocks noChangeArrowheads="1"/>
          </p:cNvSpPr>
          <p:nvPr/>
        </p:nvSpPr>
        <p:spPr bwMode="auto">
          <a:xfrm>
            <a:off x="179388" y="260350"/>
            <a:ext cx="3168650" cy="19177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66"/>
                </a:solidFill>
                <a:latin typeface="Clarendon" pitchFamily="18" charset="0"/>
              </a:rPr>
              <a:t>Asjeblieft!        Verwar koppigheid niet met karakter.    DANK JE!</a:t>
            </a:r>
            <a:endParaRPr lang="nl-NL" sz="2400" i="1">
              <a:solidFill>
                <a:srgbClr val="FFFF66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15"/>
          <p:cNvSpPr txBox="1">
            <a:spLocks noChangeArrowheads="1"/>
          </p:cNvSpPr>
          <p:nvPr/>
        </p:nvSpPr>
        <p:spPr bwMode="auto">
          <a:xfrm>
            <a:off x="4103688" y="5516563"/>
            <a:ext cx="5040312" cy="8302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latin typeface="Clarendon" pitchFamily="18" charset="0"/>
              </a:rPr>
              <a:t>Wie GEEN fouten maakt, …        maakt meestal NIETS!</a:t>
            </a:r>
            <a:endParaRPr lang="nl-NL" sz="2400" i="1"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3887788" cy="11874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DOE NIET GELEERD, zelfs als je iets geleerd hebt.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430463" y="5013325"/>
            <a:ext cx="6694487" cy="8302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Ik geloof in God zoals een blinde gelooft in de zon, niet omdat hij ze ziet, maar omdat hij ze voelt. 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" y="19422"/>
            <a:ext cx="161925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14"/>
          <p:cNvSpPr txBox="1">
            <a:spLocks noChangeArrowheads="1"/>
          </p:cNvSpPr>
          <p:nvPr/>
        </p:nvSpPr>
        <p:spPr bwMode="auto">
          <a:xfrm>
            <a:off x="827088" y="5013325"/>
            <a:ext cx="2881312" cy="15525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00CCFF"/>
                </a:solidFill>
                <a:latin typeface="Clarendon" pitchFamily="18" charset="0"/>
              </a:rPr>
              <a:t>Niet WEELDE, maar LIEFDE schept   gezelligheid.</a:t>
            </a:r>
            <a:endParaRPr lang="nl-NL" sz="2400" i="1">
              <a:solidFill>
                <a:srgbClr val="00CCFF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0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14"/>
          <p:cNvSpPr txBox="1">
            <a:spLocks noChangeArrowheads="1"/>
          </p:cNvSpPr>
          <p:nvPr/>
        </p:nvSpPr>
        <p:spPr bwMode="auto">
          <a:xfrm>
            <a:off x="2301875" y="6308725"/>
            <a:ext cx="6842125" cy="4572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Over AFWEZIGEN, niets dan goed!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12"/>
          <p:cNvSpPr txBox="1">
            <a:spLocks noChangeArrowheads="1"/>
          </p:cNvSpPr>
          <p:nvPr/>
        </p:nvSpPr>
        <p:spPr bwMode="auto">
          <a:xfrm>
            <a:off x="5292725" y="5867400"/>
            <a:ext cx="3384550" cy="8302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Geen “brommers” in het huiselijk verkeer!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12"/>
          <p:cNvSpPr txBox="1">
            <a:spLocks noChangeArrowheads="1"/>
          </p:cNvSpPr>
          <p:nvPr/>
        </p:nvSpPr>
        <p:spPr bwMode="auto">
          <a:xfrm>
            <a:off x="5327650" y="333375"/>
            <a:ext cx="3816350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CCFFFF"/>
                </a:solidFill>
                <a:latin typeface="Clarendon" pitchFamily="18" charset="0"/>
              </a:rPr>
              <a:t>Hou op met klagen. Help DRAGEN!</a:t>
            </a:r>
            <a:endParaRPr lang="nl-NL" sz="2400" i="1">
              <a:solidFill>
                <a:srgbClr val="CCFFFF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337">
            <a:off x="107504" y="69057"/>
            <a:ext cx="1590675" cy="2057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997" y="4079875"/>
            <a:ext cx="4381500" cy="29146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hthoek 3"/>
          <p:cNvSpPr/>
          <p:nvPr/>
        </p:nvSpPr>
        <p:spPr>
          <a:xfrm>
            <a:off x="2335122" y="548680"/>
            <a:ext cx="680887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N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ucida Handwriting" pitchFamily="66" charset="0"/>
              </a:rPr>
              <a:t>Vaarwel…het einde kan een nieuw begin betekenen.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07950" y="188913"/>
            <a:ext cx="4751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Humor draagt de mensen door de woestijn van het leven en zorgt dat ze niet stikken en sterven in verdriet.  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25"/>
            <a:ext cx="173355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1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692275" y="4076700"/>
            <a:ext cx="2592388" cy="8318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Fouten zie je dik als de liefde dun is. 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858" y="24755"/>
            <a:ext cx="1514475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9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395288" y="404813"/>
            <a:ext cx="3132137" cy="137001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Ssssst………</a:t>
            </a:r>
          </a:p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Laat een ander ook eens praten!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" y="4499223"/>
            <a:ext cx="19145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9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1619250" y="6021388"/>
            <a:ext cx="6337300" cy="8302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De zwartkijker ziet de zon ‘s morgens al ondergaan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" y="4241800"/>
            <a:ext cx="1657350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9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395288" y="333375"/>
            <a:ext cx="3671887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400" i="1">
                <a:solidFill>
                  <a:srgbClr val="FFFF00"/>
                </a:solidFill>
                <a:latin typeface="Clarendon" pitchFamily="18" charset="0"/>
              </a:rPr>
              <a:t>Denk aan je“LIJN”. Maak je niet “DIK”!</a:t>
            </a:r>
            <a:endParaRPr lang="nl-NL" sz="2400" i="1">
              <a:solidFill>
                <a:srgbClr val="FFFF00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5435600" y="765175"/>
            <a:ext cx="3708400" cy="8223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BE" sz="2400" i="1">
                <a:solidFill>
                  <a:schemeClr val="bg1"/>
                </a:solidFill>
                <a:latin typeface="Clarendon" pitchFamily="18" charset="0"/>
              </a:rPr>
              <a:t>Een ander weet ook  een… en ander!</a:t>
            </a:r>
            <a:endParaRPr lang="nl-NL" sz="2400" i="1">
              <a:solidFill>
                <a:schemeClr val="bg1"/>
              </a:solidFill>
              <a:latin typeface="Clarendon" pitchFamily="18" charset="0"/>
            </a:endParaRPr>
          </a:p>
        </p:txBody>
      </p:sp>
    </p:spTree>
  </p:cSld>
  <p:clrMapOvr>
    <a:masterClrMapping/>
  </p:clrMapOvr>
  <p:transition spd="slow" advTm="7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Zwarte da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284</TotalTime>
  <Words>362</Words>
  <Application>Microsoft Office PowerPoint</Application>
  <PresentationFormat>Diavoorstelling (4:3)</PresentationFormat>
  <Paragraphs>40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1" baseType="lpstr">
      <vt:lpstr>Arial</vt:lpstr>
      <vt:lpstr>Garamond</vt:lpstr>
      <vt:lpstr>Wingdings</vt:lpstr>
      <vt:lpstr>Calibri</vt:lpstr>
      <vt:lpstr>Clarendon</vt:lpstr>
      <vt:lpstr>Lucida Handwriting</vt:lpstr>
      <vt:lpstr>Couture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Hulst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32</cp:revision>
  <dcterms:created xsi:type="dcterms:W3CDTF">2008-06-09T06:18:41Z</dcterms:created>
  <dcterms:modified xsi:type="dcterms:W3CDTF">2012-01-19T08:28:22Z</dcterms:modified>
</cp:coreProperties>
</file>