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F0F55-15F2-49BA-9755-6DF62D468D1F}" type="datetimeFigureOut">
              <a:rPr lang="nl-BE" smtClean="0"/>
              <a:t>24/10/2011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9A20D-943B-4F61-9BD4-BC2A459F40DF}" type="slidenum">
              <a:rPr lang="nl-BE" smtClean="0"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 descr="avondrood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453778" y="-860583"/>
            <a:ext cx="10597778" cy="7718583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395536" y="5013176"/>
            <a:ext cx="77048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400" dirty="0"/>
              <a:t>O Fortuna </a:t>
            </a:r>
            <a:r>
              <a:rPr lang="nl-BE" sz="4400" dirty="0" err="1"/>
              <a:t>velut</a:t>
            </a:r>
            <a:r>
              <a:rPr lang="nl-BE" sz="4400" dirty="0"/>
              <a:t> </a:t>
            </a:r>
            <a:r>
              <a:rPr lang="nl-BE" sz="4400" dirty="0" err="1"/>
              <a:t>luna</a:t>
            </a:r>
            <a:endParaRPr lang="nl-BE" sz="4400" dirty="0"/>
          </a:p>
          <a:p>
            <a:pPr algn="ctr"/>
            <a:r>
              <a:rPr lang="nl-BE" sz="4400" dirty="0" err="1"/>
              <a:t>Statu</a:t>
            </a:r>
            <a:r>
              <a:rPr lang="nl-BE" sz="4400" dirty="0"/>
              <a:t> </a:t>
            </a:r>
            <a:r>
              <a:rPr lang="nl-BE" sz="4400" dirty="0" err="1"/>
              <a:t>variabilis</a:t>
            </a:r>
            <a:endParaRPr lang="nl-BE" sz="4400" dirty="0"/>
          </a:p>
        </p:txBody>
      </p:sp>
    </p:spTree>
  </p:cSld>
  <p:clrMapOvr>
    <a:masterClrMapping/>
  </p:clrMapOvr>
  <p:transition spd="med" advClick="0" advTm="27643">
    <p:sndAc>
      <p:stSnd loop="1">
        <p:snd r:embed="rId2" name="01 Fortu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zonsopgang 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40568" y="0"/>
            <a:ext cx="10291679" cy="68580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683568" y="1484784"/>
            <a:ext cx="82444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>
                <a:solidFill>
                  <a:schemeClr val="bg1"/>
                </a:solidFill>
              </a:rPr>
              <a:t>Est </a:t>
            </a:r>
            <a:r>
              <a:rPr lang="nl-BE" sz="4000" dirty="0" err="1" smtClean="0">
                <a:solidFill>
                  <a:schemeClr val="bg1"/>
                </a:solidFill>
              </a:rPr>
              <a:t>affectus</a:t>
            </a:r>
            <a:r>
              <a:rPr lang="nl-BE" sz="4000" dirty="0" smtClean="0">
                <a:solidFill>
                  <a:schemeClr val="bg1"/>
                </a:solidFill>
              </a:rPr>
              <a:t> et </a:t>
            </a:r>
            <a:r>
              <a:rPr lang="nl-BE" sz="4000" dirty="0" err="1" smtClean="0">
                <a:solidFill>
                  <a:schemeClr val="bg1"/>
                </a:solidFill>
              </a:rPr>
              <a:t>defectus</a:t>
            </a:r>
            <a:endParaRPr lang="nl-BE" sz="4000" dirty="0" smtClean="0">
              <a:solidFill>
                <a:schemeClr val="bg1"/>
              </a:solidFill>
            </a:endParaRPr>
          </a:p>
          <a:p>
            <a:pPr algn="ctr"/>
            <a:r>
              <a:rPr lang="nl-BE" sz="4000" dirty="0" err="1" smtClean="0">
                <a:solidFill>
                  <a:schemeClr val="bg1"/>
                </a:solidFill>
              </a:rPr>
              <a:t>Semper</a:t>
            </a:r>
            <a:r>
              <a:rPr lang="nl-BE" sz="4000" dirty="0" smtClean="0">
                <a:solidFill>
                  <a:schemeClr val="bg1"/>
                </a:solidFill>
              </a:rPr>
              <a:t> in </a:t>
            </a:r>
            <a:r>
              <a:rPr lang="nl-BE" sz="4000" dirty="0" err="1" smtClean="0">
                <a:solidFill>
                  <a:schemeClr val="bg1"/>
                </a:solidFill>
              </a:rPr>
              <a:t>angaria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6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tombstone_mountain_MG02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479897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259632" y="4869160"/>
            <a:ext cx="68407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>
                <a:solidFill>
                  <a:schemeClr val="bg1"/>
                </a:solidFill>
              </a:rPr>
              <a:t>Hac</a:t>
            </a:r>
            <a:r>
              <a:rPr lang="nl-BE" sz="4000" dirty="0" smtClean="0">
                <a:solidFill>
                  <a:schemeClr val="bg1"/>
                </a:solidFill>
              </a:rPr>
              <a:t> in hora </a:t>
            </a:r>
            <a:r>
              <a:rPr lang="nl-BE" sz="4000" dirty="0" err="1" smtClean="0">
                <a:solidFill>
                  <a:schemeClr val="bg1"/>
                </a:solidFill>
              </a:rPr>
              <a:t>sine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mora</a:t>
            </a:r>
            <a:endParaRPr lang="nl-BE" sz="4000" dirty="0" smtClean="0">
              <a:solidFill>
                <a:schemeClr val="bg1"/>
              </a:solidFill>
            </a:endParaRPr>
          </a:p>
          <a:p>
            <a:pPr algn="ctr"/>
            <a:r>
              <a:rPr lang="nl-BE" sz="4000" dirty="0" err="1" smtClean="0">
                <a:solidFill>
                  <a:schemeClr val="bg1"/>
                </a:solidFill>
              </a:rPr>
              <a:t>Corde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pulsum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tangite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1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zonsopga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34498" y="0"/>
            <a:ext cx="9178497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03648" y="548680"/>
            <a:ext cx="67687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>
                <a:solidFill>
                  <a:schemeClr val="bg1"/>
                </a:solidFill>
              </a:rPr>
              <a:t>Quod</a:t>
            </a:r>
            <a:r>
              <a:rPr lang="nl-BE" sz="4000" dirty="0" smtClean="0">
                <a:solidFill>
                  <a:schemeClr val="bg1"/>
                </a:solidFill>
              </a:rPr>
              <a:t> per </a:t>
            </a:r>
            <a:r>
              <a:rPr lang="nl-BE" sz="4000" dirty="0" err="1" smtClean="0">
                <a:solidFill>
                  <a:schemeClr val="bg1"/>
                </a:solidFill>
              </a:rPr>
              <a:t>sortem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sternit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fortem</a:t>
            </a:r>
            <a:endParaRPr lang="nl-BE" sz="4000" dirty="0" smtClean="0">
              <a:solidFill>
                <a:schemeClr val="bg1"/>
              </a:solidFill>
            </a:endParaRPr>
          </a:p>
          <a:p>
            <a:pPr algn="ctr"/>
            <a:r>
              <a:rPr lang="nl-BE" sz="4000" dirty="0" err="1" smtClean="0">
                <a:solidFill>
                  <a:schemeClr val="bg1"/>
                </a:solidFill>
              </a:rPr>
              <a:t>Mecum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omnes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plangite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47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Nature_beach_rock_Wallpaper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-17637"/>
            <a:ext cx="9324528" cy="697444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47664" y="5157192"/>
            <a:ext cx="64807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6600" b="1" dirty="0" smtClean="0">
                <a:solidFill>
                  <a:schemeClr val="bg1"/>
                </a:solidFill>
              </a:rPr>
              <a:t>Groetjes Berlinde</a:t>
            </a:r>
            <a:endParaRPr lang="nl-BE" sz="6600" b="1" dirty="0">
              <a:solidFill>
                <a:schemeClr val="bg1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611560" y="764704"/>
            <a:ext cx="853244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800" dirty="0" smtClean="0">
                <a:solidFill>
                  <a:schemeClr val="bg1"/>
                </a:solidFill>
              </a:rPr>
              <a:t>Muziek :</a:t>
            </a:r>
          </a:p>
          <a:p>
            <a:pPr algn="ctr"/>
            <a:r>
              <a:rPr lang="nl-BE" sz="4800" dirty="0" smtClean="0">
                <a:solidFill>
                  <a:schemeClr val="bg1"/>
                </a:solidFill>
              </a:rPr>
              <a:t> O Fortuna uit </a:t>
            </a:r>
            <a:r>
              <a:rPr lang="nl-BE" sz="4800" dirty="0" err="1" smtClean="0">
                <a:solidFill>
                  <a:schemeClr val="bg1"/>
                </a:solidFill>
              </a:rPr>
              <a:t>Carmina</a:t>
            </a:r>
            <a:r>
              <a:rPr lang="nl-BE" sz="4800" dirty="0" smtClean="0">
                <a:solidFill>
                  <a:schemeClr val="bg1"/>
                </a:solidFill>
              </a:rPr>
              <a:t> </a:t>
            </a:r>
            <a:r>
              <a:rPr lang="nl-BE" sz="4800" dirty="0" err="1" smtClean="0">
                <a:solidFill>
                  <a:schemeClr val="bg1"/>
                </a:solidFill>
              </a:rPr>
              <a:t>Burana</a:t>
            </a:r>
            <a:endParaRPr lang="nl-BE" sz="4800" dirty="0" smtClean="0">
              <a:solidFill>
                <a:schemeClr val="bg1"/>
              </a:solidFill>
            </a:endParaRPr>
          </a:p>
          <a:p>
            <a:pPr algn="ctr"/>
            <a:r>
              <a:rPr lang="nl-BE" sz="4800" dirty="0" smtClean="0">
                <a:solidFill>
                  <a:schemeClr val="bg1"/>
                </a:solidFill>
              </a:rPr>
              <a:t>Van </a:t>
            </a:r>
            <a:r>
              <a:rPr lang="nl-BE" sz="4800" dirty="0" err="1" smtClean="0">
                <a:solidFill>
                  <a:schemeClr val="bg1"/>
                </a:solidFill>
              </a:rPr>
              <a:t>Carl</a:t>
            </a:r>
            <a:r>
              <a:rPr lang="nl-BE" sz="4800" dirty="0" smtClean="0">
                <a:solidFill>
                  <a:schemeClr val="bg1"/>
                </a:solidFill>
              </a:rPr>
              <a:t> </a:t>
            </a:r>
            <a:r>
              <a:rPr lang="nl-BE" sz="4800" dirty="0" err="1" smtClean="0">
                <a:solidFill>
                  <a:schemeClr val="bg1"/>
                </a:solidFill>
              </a:rPr>
              <a:t>Orff</a:t>
            </a:r>
            <a:r>
              <a:rPr lang="nl-BE" sz="4800" dirty="0" smtClean="0">
                <a:solidFill>
                  <a:schemeClr val="bg1"/>
                </a:solidFill>
              </a:rPr>
              <a:t>.</a:t>
            </a:r>
          </a:p>
          <a:p>
            <a:endParaRPr lang="nl-BE" sz="4800" dirty="0" smtClean="0">
              <a:solidFill>
                <a:schemeClr val="bg1"/>
              </a:solidFill>
            </a:endParaRPr>
          </a:p>
          <a:p>
            <a:endParaRPr lang="nl-BE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27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 descr="Image0000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-303516" y="-315416"/>
            <a:ext cx="9564554" cy="7173416"/>
          </a:xfrm>
        </p:spPr>
      </p:pic>
      <p:sp>
        <p:nvSpPr>
          <p:cNvPr id="5" name="Tekstvak 4"/>
          <p:cNvSpPr txBox="1"/>
          <p:nvPr/>
        </p:nvSpPr>
        <p:spPr>
          <a:xfrm>
            <a:off x="1259632" y="5013176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>
                <a:solidFill>
                  <a:schemeClr val="bg1"/>
                </a:solidFill>
              </a:rPr>
              <a:t>Semper</a:t>
            </a:r>
            <a:r>
              <a:rPr lang="nl-BE" sz="4000" dirty="0">
                <a:solidFill>
                  <a:schemeClr val="bg1"/>
                </a:solidFill>
              </a:rPr>
              <a:t> </a:t>
            </a:r>
            <a:r>
              <a:rPr lang="nl-BE" sz="4000" dirty="0" err="1">
                <a:solidFill>
                  <a:schemeClr val="bg1"/>
                </a:solidFill>
              </a:rPr>
              <a:t>crescis</a:t>
            </a:r>
            <a:r>
              <a:rPr lang="nl-BE" sz="4000" dirty="0">
                <a:solidFill>
                  <a:schemeClr val="bg1"/>
                </a:solidFill>
              </a:rPr>
              <a:t> </a:t>
            </a:r>
            <a:r>
              <a:rPr lang="nl-BE" sz="4000" dirty="0" err="1">
                <a:solidFill>
                  <a:schemeClr val="bg1"/>
                </a:solidFill>
              </a:rPr>
              <a:t>aut</a:t>
            </a:r>
            <a:r>
              <a:rPr lang="nl-BE" sz="4000" dirty="0">
                <a:solidFill>
                  <a:schemeClr val="bg1"/>
                </a:solidFill>
              </a:rPr>
              <a:t> de </a:t>
            </a:r>
            <a:r>
              <a:rPr lang="nl-BE" sz="4000" dirty="0" err="1">
                <a:solidFill>
                  <a:schemeClr val="bg1"/>
                </a:solidFill>
              </a:rPr>
              <a:t>crescis</a:t>
            </a:r>
            <a:endParaRPr lang="nl-BE" sz="4000" dirty="0">
              <a:solidFill>
                <a:schemeClr val="bg1"/>
              </a:solidFill>
            </a:endParaRPr>
          </a:p>
          <a:p>
            <a:pPr algn="ctr"/>
            <a:r>
              <a:rPr lang="nl-BE" sz="4000" dirty="0" err="1">
                <a:solidFill>
                  <a:schemeClr val="bg1"/>
                </a:solidFill>
              </a:rPr>
              <a:t>Vita</a:t>
            </a:r>
            <a:r>
              <a:rPr lang="nl-BE" sz="4000" dirty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detestabilis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1098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once-upon-a-tim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90437" y="0"/>
            <a:ext cx="10324874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75656" y="5373216"/>
            <a:ext cx="64807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/>
              <a:t>Nunc</a:t>
            </a:r>
            <a:r>
              <a:rPr lang="nl-BE" sz="4000" dirty="0" smtClean="0"/>
              <a:t> </a:t>
            </a:r>
            <a:r>
              <a:rPr lang="nl-BE" sz="4000" dirty="0" err="1" smtClean="0"/>
              <a:t>obdurat</a:t>
            </a:r>
            <a:r>
              <a:rPr lang="nl-BE" sz="4000" dirty="0" smtClean="0"/>
              <a:t> et </a:t>
            </a:r>
            <a:r>
              <a:rPr lang="nl-BE" sz="4000" dirty="0" err="1" smtClean="0"/>
              <a:t>tunc</a:t>
            </a:r>
            <a:r>
              <a:rPr lang="nl-BE" sz="4000" dirty="0" smtClean="0"/>
              <a:t> </a:t>
            </a:r>
            <a:r>
              <a:rPr lang="nl-BE" sz="4000" dirty="0" err="1" smtClean="0"/>
              <a:t>curat</a:t>
            </a:r>
            <a:r>
              <a:rPr lang="nl-BE" sz="4000" dirty="0" smtClean="0"/>
              <a:t> </a:t>
            </a:r>
            <a:r>
              <a:rPr lang="nl-BE" sz="4000" dirty="0" err="1" smtClean="0"/>
              <a:t>ludo</a:t>
            </a:r>
            <a:r>
              <a:rPr lang="nl-BE" sz="4000" dirty="0" smtClean="0"/>
              <a:t> </a:t>
            </a:r>
            <a:r>
              <a:rPr lang="nl-BE" sz="4000" dirty="0" err="1" smtClean="0"/>
              <a:t>mentis</a:t>
            </a:r>
            <a:r>
              <a:rPr lang="nl-BE" sz="4000" dirty="0" smtClean="0"/>
              <a:t> </a:t>
            </a:r>
            <a:r>
              <a:rPr lang="nl-BE" sz="4000" dirty="0" err="1" smtClean="0"/>
              <a:t>aciem</a:t>
            </a:r>
            <a:endParaRPr lang="nl-BE" sz="4000" dirty="0"/>
          </a:p>
        </p:txBody>
      </p:sp>
    </p:spTree>
  </p:cSld>
  <p:clrMapOvr>
    <a:masterClrMapping/>
  </p:clrMapOvr>
  <p:transition advTm="1040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js in de morgen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568930" y="0"/>
            <a:ext cx="1028186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87624" y="5013176"/>
            <a:ext cx="70567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>
                <a:solidFill>
                  <a:schemeClr val="bg1"/>
                </a:solidFill>
              </a:rPr>
              <a:t>Egestatem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potestatem</a:t>
            </a:r>
            <a:endParaRPr lang="nl-BE" sz="4000" dirty="0" smtClean="0">
              <a:solidFill>
                <a:schemeClr val="bg1"/>
              </a:solidFill>
            </a:endParaRPr>
          </a:p>
          <a:p>
            <a:pPr algn="ctr"/>
            <a:r>
              <a:rPr lang="nl-BE" sz="4000" dirty="0" err="1" smtClean="0">
                <a:solidFill>
                  <a:schemeClr val="bg1"/>
                </a:solidFill>
              </a:rPr>
              <a:t>Dissolvit</a:t>
            </a:r>
            <a:r>
              <a:rPr lang="nl-BE" sz="4000" dirty="0" smtClean="0">
                <a:solidFill>
                  <a:schemeClr val="bg1"/>
                </a:solidFill>
              </a:rPr>
              <a:t> ut </a:t>
            </a:r>
            <a:r>
              <a:rPr lang="nl-BE" sz="4000" dirty="0" err="1" smtClean="0">
                <a:solidFill>
                  <a:schemeClr val="bg1"/>
                </a:solidFill>
              </a:rPr>
              <a:t>glaciem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97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Image0000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736922" y="-99392"/>
            <a:ext cx="10468298" cy="695739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483768" y="332656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/>
              <a:t>Sors</a:t>
            </a:r>
            <a:r>
              <a:rPr lang="nl-BE" sz="4000" dirty="0" smtClean="0"/>
              <a:t> </a:t>
            </a:r>
            <a:r>
              <a:rPr lang="nl-BE" sz="4000" dirty="0" err="1" smtClean="0"/>
              <a:t>immanis</a:t>
            </a:r>
            <a:r>
              <a:rPr lang="nl-BE" sz="4000" dirty="0" smtClean="0"/>
              <a:t> et </a:t>
            </a:r>
            <a:r>
              <a:rPr lang="nl-BE" sz="4000" dirty="0" err="1" smtClean="0"/>
              <a:t>inanis</a:t>
            </a:r>
            <a:endParaRPr lang="nl-BE" sz="4000" dirty="0" smtClean="0"/>
          </a:p>
          <a:p>
            <a:pPr algn="ctr"/>
            <a:r>
              <a:rPr lang="nl-BE" sz="4000" dirty="0" smtClean="0"/>
              <a:t>Rota </a:t>
            </a:r>
            <a:r>
              <a:rPr lang="nl-BE" sz="4000" dirty="0" err="1" smtClean="0"/>
              <a:t>tu</a:t>
            </a:r>
            <a:r>
              <a:rPr lang="nl-BE" sz="4000" dirty="0" smtClean="0"/>
              <a:t> </a:t>
            </a:r>
            <a:r>
              <a:rPr lang="nl-BE" sz="4000" dirty="0" err="1" smtClean="0"/>
              <a:t>volubilis</a:t>
            </a:r>
            <a:endParaRPr lang="nl-BE" sz="4000" dirty="0"/>
          </a:p>
        </p:txBody>
      </p:sp>
    </p:spTree>
  </p:cSld>
  <p:clrMapOvr>
    <a:masterClrMapping/>
  </p:clrMapOvr>
  <p:transition advTm="106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Image00007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994319" y="-243408"/>
            <a:ext cx="11024115" cy="7344816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835696" y="5157192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smtClean="0"/>
              <a:t>Status malus </a:t>
            </a:r>
            <a:r>
              <a:rPr lang="nl-BE" sz="4000" dirty="0" err="1" smtClean="0"/>
              <a:t>vana</a:t>
            </a:r>
            <a:r>
              <a:rPr lang="nl-BE" sz="4000" dirty="0" smtClean="0"/>
              <a:t> </a:t>
            </a:r>
            <a:r>
              <a:rPr lang="nl-BE" sz="4000" dirty="0" err="1" smtClean="0"/>
              <a:t>salus</a:t>
            </a:r>
            <a:endParaRPr lang="nl-BE" sz="4000" dirty="0" smtClean="0"/>
          </a:p>
          <a:p>
            <a:pPr algn="ctr"/>
            <a:r>
              <a:rPr lang="nl-BE" sz="4000" dirty="0" err="1" smtClean="0"/>
              <a:t>Semper</a:t>
            </a:r>
            <a:r>
              <a:rPr lang="nl-BE" sz="4000" dirty="0" smtClean="0"/>
              <a:t> </a:t>
            </a:r>
            <a:r>
              <a:rPr lang="nl-BE" sz="4000" dirty="0" err="1" smtClean="0"/>
              <a:t>dissolubillis</a:t>
            </a:r>
            <a:endParaRPr lang="nl-BE" sz="4000" dirty="0"/>
          </a:p>
        </p:txBody>
      </p:sp>
    </p:spTree>
  </p:cSld>
  <p:clrMapOvr>
    <a:masterClrMapping/>
  </p:clrMapOvr>
  <p:transition advTm="1006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oom in mist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424533" y="-315416"/>
            <a:ext cx="9889098" cy="7416824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27584" y="5085184"/>
            <a:ext cx="72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/>
              <a:t>Obumbrata</a:t>
            </a:r>
            <a:r>
              <a:rPr lang="nl-BE" sz="4000" dirty="0" smtClean="0"/>
              <a:t> et </a:t>
            </a:r>
            <a:r>
              <a:rPr lang="nl-BE" sz="4000" dirty="0" err="1" smtClean="0"/>
              <a:t>veluta</a:t>
            </a:r>
            <a:endParaRPr lang="nl-BE" sz="4000" dirty="0" smtClean="0"/>
          </a:p>
          <a:p>
            <a:pPr algn="ctr"/>
            <a:r>
              <a:rPr lang="nl-BE" sz="4000" dirty="0" err="1" smtClean="0"/>
              <a:t>Michi</a:t>
            </a:r>
            <a:r>
              <a:rPr lang="nl-BE" sz="4000" dirty="0" smtClean="0"/>
              <a:t> </a:t>
            </a:r>
            <a:r>
              <a:rPr lang="nl-BE" sz="4000" dirty="0" err="1" smtClean="0"/>
              <a:t>quoque</a:t>
            </a:r>
            <a:r>
              <a:rPr lang="nl-BE" sz="4000" dirty="0" smtClean="0"/>
              <a:t> </a:t>
            </a:r>
            <a:r>
              <a:rPr lang="nl-BE" sz="4000" dirty="0" err="1" smtClean="0"/>
              <a:t>niteris</a:t>
            </a:r>
            <a:r>
              <a:rPr lang="nl-BE" sz="4000" dirty="0" smtClean="0"/>
              <a:t> </a:t>
            </a:r>
            <a:endParaRPr lang="nl-BE" sz="40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bomenrij mist 108pix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-359742" y="0"/>
            <a:ext cx="9900294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547664" y="5301208"/>
            <a:ext cx="75963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dirty="0" err="1" smtClean="0"/>
              <a:t>Nunc</a:t>
            </a:r>
            <a:r>
              <a:rPr lang="nl-BE" sz="4000" dirty="0" smtClean="0"/>
              <a:t> per </a:t>
            </a:r>
            <a:r>
              <a:rPr lang="nl-BE" sz="4000" dirty="0" err="1" smtClean="0"/>
              <a:t>ludum</a:t>
            </a:r>
            <a:r>
              <a:rPr lang="nl-BE" sz="4000" dirty="0" smtClean="0"/>
              <a:t> </a:t>
            </a:r>
            <a:r>
              <a:rPr lang="nl-BE" sz="4000" dirty="0" err="1" smtClean="0"/>
              <a:t>dorsum</a:t>
            </a:r>
            <a:r>
              <a:rPr lang="nl-BE" sz="4000" dirty="0" smtClean="0"/>
              <a:t> </a:t>
            </a:r>
            <a:r>
              <a:rPr lang="nl-BE" sz="4000" dirty="0" err="1" smtClean="0"/>
              <a:t>nudum</a:t>
            </a:r>
            <a:endParaRPr lang="nl-BE" sz="4000" dirty="0" smtClean="0"/>
          </a:p>
          <a:p>
            <a:pPr algn="ctr"/>
            <a:r>
              <a:rPr lang="nl-BE" sz="4000" dirty="0" err="1" smtClean="0"/>
              <a:t>Fero</a:t>
            </a:r>
            <a:r>
              <a:rPr lang="nl-BE" sz="4000" dirty="0" smtClean="0"/>
              <a:t> tui </a:t>
            </a:r>
            <a:r>
              <a:rPr lang="nl-BE" sz="4000" dirty="0" err="1" smtClean="0"/>
              <a:t>sceleris</a:t>
            </a:r>
            <a:endParaRPr lang="nl-BE" sz="4000" dirty="0"/>
          </a:p>
        </p:txBody>
      </p:sp>
    </p:spTree>
  </p:cSld>
  <p:clrMapOvr>
    <a:masterClrMapping/>
  </p:clrMapOvr>
  <p:transition advTm="102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zonsondergang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625304" y="0"/>
            <a:ext cx="10248204" cy="6957392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619672" y="5517232"/>
            <a:ext cx="6336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4000" dirty="0" err="1" smtClean="0">
                <a:solidFill>
                  <a:schemeClr val="bg1"/>
                </a:solidFill>
              </a:rPr>
              <a:t>Sors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salutis</a:t>
            </a:r>
            <a:r>
              <a:rPr lang="nl-BE" sz="4000" dirty="0" smtClean="0">
                <a:solidFill>
                  <a:schemeClr val="bg1"/>
                </a:solidFill>
              </a:rPr>
              <a:t> et </a:t>
            </a:r>
            <a:r>
              <a:rPr lang="nl-BE" sz="4000" dirty="0" err="1" smtClean="0">
                <a:solidFill>
                  <a:schemeClr val="bg1"/>
                </a:solidFill>
              </a:rPr>
              <a:t>virtutis</a:t>
            </a:r>
            <a:endParaRPr lang="nl-BE" sz="4000" dirty="0" smtClean="0">
              <a:solidFill>
                <a:schemeClr val="bg1"/>
              </a:solidFill>
            </a:endParaRPr>
          </a:p>
          <a:p>
            <a:pPr algn="ctr"/>
            <a:r>
              <a:rPr lang="nl-BE" sz="4000" dirty="0" err="1" smtClean="0">
                <a:solidFill>
                  <a:schemeClr val="bg1"/>
                </a:solidFill>
              </a:rPr>
              <a:t>Michi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nunc</a:t>
            </a:r>
            <a:r>
              <a:rPr lang="nl-BE" sz="4000" dirty="0" smtClean="0">
                <a:solidFill>
                  <a:schemeClr val="bg1"/>
                </a:solidFill>
              </a:rPr>
              <a:t> </a:t>
            </a:r>
            <a:r>
              <a:rPr lang="nl-BE" sz="4000" dirty="0" err="1" smtClean="0">
                <a:solidFill>
                  <a:schemeClr val="bg1"/>
                </a:solidFill>
              </a:rPr>
              <a:t>contraria</a:t>
            </a:r>
            <a:endParaRPr lang="nl-B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 advTm="937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97</Words>
  <Application>Microsoft Office PowerPoint</Application>
  <PresentationFormat>Diavoorstelling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Office-thema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Berlinde</dc:creator>
  <cp:lastModifiedBy>Berlinde</cp:lastModifiedBy>
  <cp:revision>2</cp:revision>
  <dcterms:created xsi:type="dcterms:W3CDTF">2011-10-24T13:20:05Z</dcterms:created>
  <dcterms:modified xsi:type="dcterms:W3CDTF">2011-10-24T14:33:31Z</dcterms:modified>
</cp:coreProperties>
</file>