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Ondertitel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de ondertitelstijl van het model te bewerken</a:t>
            </a:r>
            <a:endParaRPr kumimoji="0" lang="en-US"/>
          </a:p>
        </p:txBody>
      </p:sp>
      <p:sp>
        <p:nvSpPr>
          <p:cNvPr id="28" name="Titel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nl-NL" smtClean="0"/>
              <a:t>Klik om de stijl te bewerken</a:t>
            </a:r>
            <a:endParaRPr kumimoji="0" lang="en-US"/>
          </a:p>
        </p:txBody>
      </p:sp>
      <p:cxnSp>
        <p:nvCxnSpPr>
          <p:cNvPr id="8" name="Rechte verbindingslijn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Tijdelijke aanduiding voor datum 14"/>
          <p:cNvSpPr>
            <a:spLocks noGrp="1"/>
          </p:cNvSpPr>
          <p:nvPr>
            <p:ph type="dt" sz="half" idx="10"/>
          </p:nvPr>
        </p:nvSpPr>
        <p:spPr/>
        <p:txBody>
          <a:bodyPr/>
          <a:lstStyle/>
          <a:p>
            <a:fld id="{55A4C90D-BF6D-455D-8D63-17C7E6EB8F16}" type="datetimeFigureOut">
              <a:rPr lang="nl-BE" smtClean="0"/>
              <a:t>4/03/2013</a:t>
            </a:fld>
            <a:endParaRPr lang="nl-BE"/>
          </a:p>
        </p:txBody>
      </p:sp>
      <p:sp>
        <p:nvSpPr>
          <p:cNvPr id="16" name="Tijdelijke aanduiding voor dianummer 15"/>
          <p:cNvSpPr>
            <a:spLocks noGrp="1"/>
          </p:cNvSpPr>
          <p:nvPr>
            <p:ph type="sldNum" sz="quarter" idx="11"/>
          </p:nvPr>
        </p:nvSpPr>
        <p:spPr/>
        <p:txBody>
          <a:bodyPr/>
          <a:lstStyle/>
          <a:p>
            <a:fld id="{63A60253-1D92-4787-B9A5-D97E2C1800C0}" type="slidenum">
              <a:rPr lang="nl-BE" smtClean="0"/>
              <a:t>‹nr.›</a:t>
            </a:fld>
            <a:endParaRPr lang="nl-BE"/>
          </a:p>
        </p:txBody>
      </p:sp>
      <p:sp>
        <p:nvSpPr>
          <p:cNvPr id="17" name="Tijdelijke aanduiding voor voettekst 16"/>
          <p:cNvSpPr>
            <a:spLocks noGrp="1"/>
          </p:cNvSpPr>
          <p:nvPr>
            <p:ph type="ftr" sz="quarter" idx="12"/>
          </p:nvPr>
        </p:nvSpPr>
        <p:spPr/>
        <p:txBody>
          <a:bodyPr/>
          <a:lstStyle/>
          <a:p>
            <a:endParaRPr lang="nl-BE"/>
          </a:p>
        </p:txBody>
      </p:sp>
    </p:spTree>
  </p:cSld>
  <p:clrMapOvr>
    <a:masterClrMapping/>
  </p:clrMapOvr>
  <mc:AlternateContent xmlns:mc="http://schemas.openxmlformats.org/markup-compatibility/2006" xmlns:p14="http://schemas.microsoft.com/office/powerpoint/2010/main">
    <mc:Choice Requires="p14">
      <p:transition spd="slow" p14:dur="50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55A4C90D-BF6D-455D-8D63-17C7E6EB8F16}" type="datetimeFigureOut">
              <a:rPr lang="nl-BE" smtClean="0"/>
              <a:t>4/03/2013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63A60253-1D92-4787-B9A5-D97E2C1800C0}" type="slidenum">
              <a:rPr lang="nl-BE" smtClean="0"/>
              <a:t>‹nr.›</a:t>
            </a:fld>
            <a:endParaRPr lang="nl-BE"/>
          </a:p>
        </p:txBody>
      </p:sp>
    </p:spTree>
  </p:cSld>
  <p:clrMapOvr>
    <a:masterClrMapping/>
  </p:clrMapOvr>
  <mc:AlternateContent xmlns:mc="http://schemas.openxmlformats.org/markup-compatibility/2006" xmlns:p14="http://schemas.microsoft.com/office/powerpoint/2010/main">
    <mc:Choice Requires="p14">
      <p:transition spd="slow" p14:dur="50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55A4C90D-BF6D-455D-8D63-17C7E6EB8F16}" type="datetimeFigureOut">
              <a:rPr lang="nl-BE" smtClean="0"/>
              <a:t>4/03/2013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63A60253-1D92-4787-B9A5-D97E2C1800C0}" type="slidenum">
              <a:rPr lang="nl-BE" smtClean="0"/>
              <a:t>‹nr.›</a:t>
            </a:fld>
            <a:endParaRPr lang="nl-BE"/>
          </a:p>
        </p:txBody>
      </p:sp>
    </p:spTree>
  </p:cSld>
  <p:clrMapOvr>
    <a:masterClrMapping/>
  </p:clrMapOvr>
  <mc:AlternateContent xmlns:mc="http://schemas.openxmlformats.org/markup-compatibility/2006" xmlns:p14="http://schemas.microsoft.com/office/powerpoint/2010/main">
    <mc:Choice Requires="p14">
      <p:transition spd="slow" p14:dur="500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9" name="Tijdelijke aanduiding voor inhoud 8"/>
          <p:cNvSpPr>
            <a:spLocks noGrp="1"/>
          </p:cNvSpPr>
          <p:nvPr>
            <p:ph idx="1"/>
          </p:nvPr>
        </p:nvSpPr>
        <p:spPr>
          <a:xfrm>
            <a:off x="457200" y="1524000"/>
            <a:ext cx="822960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4" name="Tijdelijke aanduiding voor datum 13"/>
          <p:cNvSpPr>
            <a:spLocks noGrp="1"/>
          </p:cNvSpPr>
          <p:nvPr>
            <p:ph type="dt" sz="half" idx="14"/>
          </p:nvPr>
        </p:nvSpPr>
        <p:spPr/>
        <p:txBody>
          <a:bodyPr/>
          <a:lstStyle/>
          <a:p>
            <a:fld id="{55A4C90D-BF6D-455D-8D63-17C7E6EB8F16}" type="datetimeFigureOut">
              <a:rPr lang="nl-BE" smtClean="0"/>
              <a:t>4/03/2013</a:t>
            </a:fld>
            <a:endParaRPr lang="nl-BE"/>
          </a:p>
        </p:txBody>
      </p:sp>
      <p:sp>
        <p:nvSpPr>
          <p:cNvPr id="15" name="Tijdelijke aanduiding voor dianummer 14"/>
          <p:cNvSpPr>
            <a:spLocks noGrp="1"/>
          </p:cNvSpPr>
          <p:nvPr>
            <p:ph type="sldNum" sz="quarter" idx="15"/>
          </p:nvPr>
        </p:nvSpPr>
        <p:spPr/>
        <p:txBody>
          <a:bodyPr/>
          <a:lstStyle>
            <a:lvl1pPr algn="ctr">
              <a:defRPr/>
            </a:lvl1pPr>
          </a:lstStyle>
          <a:p>
            <a:fld id="{63A60253-1D92-4787-B9A5-D97E2C1800C0}" type="slidenum">
              <a:rPr lang="nl-BE" smtClean="0"/>
              <a:t>‹nr.›</a:t>
            </a:fld>
            <a:endParaRPr lang="nl-BE"/>
          </a:p>
        </p:txBody>
      </p:sp>
      <p:sp>
        <p:nvSpPr>
          <p:cNvPr id="16" name="Tijdelijke aanduiding voor voettekst 15"/>
          <p:cNvSpPr>
            <a:spLocks noGrp="1"/>
          </p:cNvSpPr>
          <p:nvPr>
            <p:ph type="ftr" sz="quarter" idx="16"/>
          </p:nvPr>
        </p:nvSpPr>
        <p:spPr/>
        <p:txBody>
          <a:bodyPr/>
          <a:lstStyle/>
          <a:p>
            <a:endParaRPr lang="nl-BE"/>
          </a:p>
        </p:txBody>
      </p:sp>
      <p:sp>
        <p:nvSpPr>
          <p:cNvPr id="17" name="Titel 16"/>
          <p:cNvSpPr>
            <a:spLocks noGrp="1"/>
          </p:cNvSpPr>
          <p:nvPr>
            <p:ph type="title"/>
          </p:nvPr>
        </p:nvSpPr>
        <p:spPr/>
        <p:txBody>
          <a:bodyPr rtlCol="0" anchor="b" anchorCtr="0"/>
          <a:lstStyle/>
          <a:p>
            <a:r>
              <a:rPr kumimoji="0" lang="nl-NL" smtClean="0"/>
              <a:t>Klik om de stijl te bewerken</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500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55A4C90D-BF6D-455D-8D63-17C7E6EB8F16}" type="datetimeFigureOut">
              <a:rPr lang="nl-BE" smtClean="0"/>
              <a:t>4/03/2013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63A60253-1D92-4787-B9A5-D97E2C1800C0}" type="slidenum">
              <a:rPr lang="nl-BE" smtClean="0"/>
              <a:t>‹nr.›</a:t>
            </a:fld>
            <a:endParaRPr lang="nl-BE"/>
          </a:p>
        </p:txBody>
      </p:sp>
      <p:sp>
        <p:nvSpPr>
          <p:cNvPr id="2" name="Titel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cxnSp>
        <p:nvCxnSpPr>
          <p:cNvPr id="7" name="Rechte verbindingslijn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500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55A4C90D-BF6D-455D-8D63-17C7E6EB8F16}" type="datetimeFigureOut">
              <a:rPr lang="nl-BE" smtClean="0"/>
              <a:t>4/03/2013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63A60253-1D92-4787-B9A5-D97E2C1800C0}" type="slidenum">
              <a:rPr lang="nl-BE" smtClean="0"/>
              <a:t>‹nr.›</a:t>
            </a:fld>
            <a:endParaRPr lang="nl-BE"/>
          </a:p>
        </p:txBody>
      </p:sp>
      <p:sp>
        <p:nvSpPr>
          <p:cNvPr id="2" name="Titel 1"/>
          <p:cNvSpPr>
            <a:spLocks noGrp="1"/>
          </p:cNvSpPr>
          <p:nvPr>
            <p:ph type="title"/>
          </p:nvPr>
        </p:nvSpPr>
        <p:spPr/>
        <p:txBody>
          <a:bodyPr/>
          <a:lstStyle/>
          <a:p>
            <a:r>
              <a:rPr kumimoji="0" lang="nl-NL" smtClean="0"/>
              <a:t>Klik om de stijl te bewerken</a:t>
            </a:r>
            <a:endParaRPr kumimoji="0" lang="en-US"/>
          </a:p>
        </p:txBody>
      </p:sp>
      <p:sp>
        <p:nvSpPr>
          <p:cNvPr id="11" name="Tijdelijke aanduiding voor inhoud 10"/>
          <p:cNvSpPr>
            <a:spLocks noGrp="1"/>
          </p:cNvSpPr>
          <p:nvPr>
            <p:ph sz="half" idx="1"/>
          </p:nvPr>
        </p:nvSpPr>
        <p:spPr>
          <a:xfrm>
            <a:off x="457200" y="1524000"/>
            <a:ext cx="4059936"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half" idx="2"/>
          </p:nvPr>
        </p:nvSpPr>
        <p:spPr>
          <a:xfrm>
            <a:off x="4648200" y="1524000"/>
            <a:ext cx="4059936"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50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9" name="Tijdelijke aanduiding voor dianummer 8"/>
          <p:cNvSpPr>
            <a:spLocks noGrp="1"/>
          </p:cNvSpPr>
          <p:nvPr>
            <p:ph type="sldNum" sz="quarter" idx="12"/>
          </p:nvPr>
        </p:nvSpPr>
        <p:spPr/>
        <p:txBody>
          <a:bodyPr/>
          <a:lstStyle/>
          <a:p>
            <a:fld id="{63A60253-1D92-4787-B9A5-D97E2C1800C0}" type="slidenum">
              <a:rPr lang="nl-BE" smtClean="0"/>
              <a:t>‹nr.›</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7" name="Tijdelijke aanduiding voor datum 6"/>
          <p:cNvSpPr>
            <a:spLocks noGrp="1"/>
          </p:cNvSpPr>
          <p:nvPr>
            <p:ph type="dt" sz="half" idx="10"/>
          </p:nvPr>
        </p:nvSpPr>
        <p:spPr/>
        <p:txBody>
          <a:bodyPr/>
          <a:lstStyle/>
          <a:p>
            <a:fld id="{55A4C90D-BF6D-455D-8D63-17C7E6EB8F16}" type="datetimeFigureOut">
              <a:rPr lang="nl-BE" smtClean="0"/>
              <a:t>4/03/2013</a:t>
            </a:fld>
            <a:endParaRPr lang="nl-BE"/>
          </a:p>
        </p:txBody>
      </p:sp>
      <p:sp>
        <p:nvSpPr>
          <p:cNvPr id="3" name="Tijdelijke aanduiding voor tekst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32" name="Tijdelijke aanduiding voor inhoud 31"/>
          <p:cNvSpPr>
            <a:spLocks noGrp="1"/>
          </p:cNvSpPr>
          <p:nvPr>
            <p:ph sz="half" idx="2"/>
          </p:nvPr>
        </p:nvSpPr>
        <p:spPr>
          <a:xfrm>
            <a:off x="457200" y="2201896"/>
            <a:ext cx="4038600" cy="3913632"/>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34" name="Tijdelijke aanduiding voor inhoud 33"/>
          <p:cNvSpPr>
            <a:spLocks noGrp="1"/>
          </p:cNvSpPr>
          <p:nvPr>
            <p:ph sz="quarter" idx="4"/>
          </p:nvPr>
        </p:nvSpPr>
        <p:spPr>
          <a:xfrm>
            <a:off x="4649788" y="2201896"/>
            <a:ext cx="4038600" cy="3913632"/>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 name="Titel 1"/>
          <p:cNvSpPr>
            <a:spLocks noGrp="1"/>
          </p:cNvSpPr>
          <p:nvPr>
            <p:ph type="title"/>
          </p:nvPr>
        </p:nvSpPr>
        <p:spPr>
          <a:xfrm>
            <a:off x="457200" y="155448"/>
            <a:ext cx="8229600" cy="1143000"/>
          </a:xfrm>
        </p:spPr>
        <p:txBody>
          <a:bodyPr anchor="b" anchorCtr="0"/>
          <a:lstStyle>
            <a:lvl1pPr>
              <a:defRPr/>
            </a:lvl1pPr>
          </a:lstStyle>
          <a:p>
            <a:r>
              <a:rPr kumimoji="0" lang="nl-NL" smtClean="0"/>
              <a:t>Klik om de stijl te bewerken</a:t>
            </a:r>
            <a:endParaRPr kumimoji="0" lang="en-US"/>
          </a:p>
        </p:txBody>
      </p:sp>
      <p:sp>
        <p:nvSpPr>
          <p:cNvPr id="12" name="Tijdelijke aanduiding voor tekst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cxnSp>
        <p:nvCxnSpPr>
          <p:cNvPr id="10" name="Rechte verbindingslijn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50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55A4C90D-BF6D-455D-8D63-17C7E6EB8F16}" type="datetimeFigureOut">
              <a:rPr lang="nl-BE" smtClean="0"/>
              <a:t>4/03/2013</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63A60253-1D92-4787-B9A5-D97E2C1800C0}" type="slidenum">
              <a:rPr lang="nl-BE" smtClean="0"/>
              <a:t>‹nr.›</a:t>
            </a:fld>
            <a:endParaRPr lang="nl-BE"/>
          </a:p>
        </p:txBody>
      </p:sp>
      <p:sp>
        <p:nvSpPr>
          <p:cNvPr id="2" name="Titel 1"/>
          <p:cNvSpPr>
            <a:spLocks noGrp="1"/>
          </p:cNvSpPr>
          <p:nvPr>
            <p:ph type="title"/>
          </p:nvPr>
        </p:nvSpPr>
        <p:spPr/>
        <p:txBody>
          <a:bodyPr/>
          <a:lstStyle/>
          <a:p>
            <a:r>
              <a:rPr kumimoji="0" lang="nl-NL" smtClean="0"/>
              <a:t>Klik om de stijl te bewerken</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50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5A4C90D-BF6D-455D-8D63-17C7E6EB8F16}" type="datetimeFigureOut">
              <a:rPr lang="nl-BE" smtClean="0"/>
              <a:t>4/03/2013</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63A60253-1D92-4787-B9A5-D97E2C1800C0}" type="slidenum">
              <a:rPr lang="nl-BE" smtClean="0"/>
              <a:t>‹nr.›</a:t>
            </a:fld>
            <a:endParaRPr lang="nl-BE"/>
          </a:p>
        </p:txBody>
      </p:sp>
    </p:spTree>
  </p:cSld>
  <p:clrMapOvr>
    <a:masterClrMapping/>
  </p:clrMapOvr>
  <mc:AlternateContent xmlns:mc="http://schemas.openxmlformats.org/markup-compatibility/2006" xmlns:p14="http://schemas.microsoft.com/office/powerpoint/2010/main">
    <mc:Choice Requires="p14">
      <p:transition spd="slow" p14:dur="5000">
        <p14:flythroug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9" name="Tijdelijke aanduiding voor inhoud 28"/>
          <p:cNvSpPr>
            <a:spLocks noGrp="1"/>
          </p:cNvSpPr>
          <p:nvPr>
            <p:ph sz="quarter" idx="1"/>
          </p:nvPr>
        </p:nvSpPr>
        <p:spPr>
          <a:xfrm>
            <a:off x="457200" y="457200"/>
            <a:ext cx="6248400" cy="5715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3" name="Tijdelijke aanduiding voor tekst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31" name="Titel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nl-NL" smtClean="0"/>
              <a:t>Klik om de stijl te bewerken</a:t>
            </a:r>
            <a:endParaRPr kumimoji="0" lang="en-US"/>
          </a:p>
        </p:txBody>
      </p:sp>
      <p:sp>
        <p:nvSpPr>
          <p:cNvPr id="8" name="Tijdelijke aanduiding voor datum 7"/>
          <p:cNvSpPr>
            <a:spLocks noGrp="1"/>
          </p:cNvSpPr>
          <p:nvPr>
            <p:ph type="dt" sz="half" idx="14"/>
          </p:nvPr>
        </p:nvSpPr>
        <p:spPr/>
        <p:txBody>
          <a:bodyPr/>
          <a:lstStyle/>
          <a:p>
            <a:fld id="{55A4C90D-BF6D-455D-8D63-17C7E6EB8F16}" type="datetimeFigureOut">
              <a:rPr lang="nl-BE" smtClean="0"/>
              <a:t>4/03/2013</a:t>
            </a:fld>
            <a:endParaRPr lang="nl-BE"/>
          </a:p>
        </p:txBody>
      </p:sp>
      <p:sp>
        <p:nvSpPr>
          <p:cNvPr id="9" name="Tijdelijke aanduiding voor dianummer 8"/>
          <p:cNvSpPr>
            <a:spLocks noGrp="1"/>
          </p:cNvSpPr>
          <p:nvPr>
            <p:ph type="sldNum" sz="quarter" idx="15"/>
          </p:nvPr>
        </p:nvSpPr>
        <p:spPr/>
        <p:txBody>
          <a:bodyPr/>
          <a:lstStyle/>
          <a:p>
            <a:fld id="{63A60253-1D92-4787-B9A5-D97E2C1800C0}" type="slidenum">
              <a:rPr lang="nl-BE" smtClean="0"/>
              <a:t>‹nr.›</a:t>
            </a:fld>
            <a:endParaRPr lang="nl-BE"/>
          </a:p>
        </p:txBody>
      </p:sp>
      <p:sp>
        <p:nvSpPr>
          <p:cNvPr id="10" name="Tijdelijke aanduiding voor voettekst 9"/>
          <p:cNvSpPr>
            <a:spLocks noGrp="1"/>
          </p:cNvSpPr>
          <p:nvPr>
            <p:ph type="ftr" sz="quarter" idx="16"/>
          </p:nvPr>
        </p:nvSpPr>
        <p:spPr/>
        <p:txBody>
          <a:bodyPr/>
          <a:lstStyle/>
          <a:p>
            <a:endParaRPr lang="nl-BE"/>
          </a:p>
        </p:txBody>
      </p:sp>
    </p:spTree>
  </p:cSld>
  <p:clrMapOvr>
    <a:masterClrMapping/>
  </p:clrMapOvr>
  <mc:AlternateContent xmlns:mc="http://schemas.openxmlformats.org/markup-compatibility/2006" xmlns:p14="http://schemas.microsoft.com/office/powerpoint/2010/main">
    <mc:Choice Requires="p14">
      <p:transition spd="slow" p14:dur="50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nl-NL" smtClean="0"/>
              <a:t>Klik op het pictogram als u een afbeelding wilt toevoegen</a:t>
            </a:r>
            <a:endParaRPr kumimoji="0" lang="en-US"/>
          </a:p>
        </p:txBody>
      </p:sp>
      <p:sp>
        <p:nvSpPr>
          <p:cNvPr id="4" name="Tijdelijke aanduiding voor tekst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8" name="Tijdelijke aanduiding voor datum 7"/>
          <p:cNvSpPr>
            <a:spLocks noGrp="1"/>
          </p:cNvSpPr>
          <p:nvPr>
            <p:ph type="dt" sz="half" idx="10"/>
          </p:nvPr>
        </p:nvSpPr>
        <p:spPr/>
        <p:txBody>
          <a:bodyPr/>
          <a:lstStyle/>
          <a:p>
            <a:fld id="{55A4C90D-BF6D-455D-8D63-17C7E6EB8F16}" type="datetimeFigureOut">
              <a:rPr lang="nl-BE" smtClean="0"/>
              <a:t>4/03/2013</a:t>
            </a:fld>
            <a:endParaRPr lang="nl-BE"/>
          </a:p>
        </p:txBody>
      </p:sp>
      <p:sp>
        <p:nvSpPr>
          <p:cNvPr id="9" name="Tijdelijke aanduiding voor dianummer 8"/>
          <p:cNvSpPr>
            <a:spLocks noGrp="1"/>
          </p:cNvSpPr>
          <p:nvPr>
            <p:ph type="sldNum" sz="quarter" idx="11"/>
          </p:nvPr>
        </p:nvSpPr>
        <p:spPr/>
        <p:txBody>
          <a:bodyPr/>
          <a:lstStyle/>
          <a:p>
            <a:fld id="{63A60253-1D92-4787-B9A5-D97E2C1800C0}" type="slidenum">
              <a:rPr lang="nl-BE" smtClean="0"/>
              <a:t>‹nr.›</a:t>
            </a:fld>
            <a:endParaRPr lang="nl-BE"/>
          </a:p>
        </p:txBody>
      </p:sp>
      <p:sp>
        <p:nvSpPr>
          <p:cNvPr id="10" name="Tijdelijke aanduiding voor voettekst 9"/>
          <p:cNvSpPr>
            <a:spLocks noGrp="1"/>
          </p:cNvSpPr>
          <p:nvPr>
            <p:ph type="ftr" sz="quarter" idx="12"/>
          </p:nvPr>
        </p:nvSpPr>
        <p:spPr/>
        <p:txBody>
          <a:bodyPr/>
          <a:lstStyle/>
          <a:p>
            <a:endParaRPr lang="nl-BE"/>
          </a:p>
        </p:txBody>
      </p:sp>
    </p:spTree>
  </p:cSld>
  <p:clrMapOvr>
    <a:masterClrMapping/>
  </p:clrMapOvr>
  <mc:AlternateContent xmlns:mc="http://schemas.openxmlformats.org/markup-compatibility/2006" xmlns:p14="http://schemas.microsoft.com/office/powerpoint/2010/main">
    <mc:Choice Requires="p14">
      <p:transition spd="slow" p14:dur="50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ijdelijke aanduiding voor tekst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24" name="Tijdelijke aanduiding voor datum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5A4C90D-BF6D-455D-8D63-17C7E6EB8F16}" type="datetimeFigureOut">
              <a:rPr lang="nl-BE" smtClean="0"/>
              <a:t>4/03/2013</a:t>
            </a:fld>
            <a:endParaRPr lang="nl-BE"/>
          </a:p>
        </p:txBody>
      </p:sp>
      <p:sp>
        <p:nvSpPr>
          <p:cNvPr id="10" name="Tijdelijke aanduiding voor voettekst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nl-BE"/>
          </a:p>
        </p:txBody>
      </p:sp>
      <p:sp>
        <p:nvSpPr>
          <p:cNvPr id="22" name="Tijdelijke aanduiding voor dianumm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3A60253-1D92-4787-B9A5-D97E2C1800C0}" type="slidenum">
              <a:rPr lang="nl-BE" smtClean="0"/>
              <a:t>‹nr.›</a:t>
            </a:fld>
            <a:endParaRPr lang="nl-BE"/>
          </a:p>
        </p:txBody>
      </p:sp>
      <p:sp>
        <p:nvSpPr>
          <p:cNvPr id="5" name="Tijdelijke aanduiding voor titel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nl-NL" smtClean="0"/>
              <a:t>Klik om de stijl te bewerken</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5000">
        <p14:flythrough/>
      </p:transition>
    </mc:Choice>
    <mc:Fallback xmlns="">
      <p:transition spd="slow">
        <p:fade/>
      </p:transition>
    </mc:Fallback>
  </mc:AlternateConten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r>
              <a:rPr lang="nl-BE" dirty="0" smtClean="0">
                <a:solidFill>
                  <a:schemeClr val="bg1"/>
                </a:solidFill>
              </a:rPr>
              <a:t>Foto’s ,video’s ,technische gegevens …</a:t>
            </a:r>
            <a:endParaRPr lang="nl-BE" dirty="0">
              <a:solidFill>
                <a:schemeClr val="bg1"/>
              </a:solidFill>
            </a:endParaRPr>
          </a:p>
        </p:txBody>
      </p:sp>
      <p:sp>
        <p:nvSpPr>
          <p:cNvPr id="2" name="Titel 1"/>
          <p:cNvSpPr>
            <a:spLocks noGrp="1"/>
          </p:cNvSpPr>
          <p:nvPr>
            <p:ph type="ctrTitle"/>
          </p:nvPr>
        </p:nvSpPr>
        <p:spPr>
          <a:xfrm>
            <a:off x="467544" y="1412776"/>
            <a:ext cx="8305800" cy="1981200"/>
          </a:xfrm>
        </p:spPr>
        <p:txBody>
          <a:bodyPr/>
          <a:lstStyle/>
          <a:p>
            <a:r>
              <a:rPr lang="nl-BE" dirty="0" smtClean="0">
                <a:solidFill>
                  <a:srgbClr val="FF0000"/>
                </a:solidFill>
              </a:rPr>
              <a:t>Citroën DS3 racing by loeb</a:t>
            </a:r>
            <a:endParaRPr lang="nl-BE" dirty="0">
              <a:solidFill>
                <a:srgbClr val="FF0000"/>
              </a:solidFill>
            </a:endParaRPr>
          </a:p>
        </p:txBody>
      </p:sp>
    </p:spTree>
    <p:extLst>
      <p:ext uri="{BB962C8B-B14F-4D97-AF65-F5344CB8AC3E}">
        <p14:creationId xmlns:p14="http://schemas.microsoft.com/office/powerpoint/2010/main" val="3279305089"/>
      </p:ext>
    </p:extLst>
  </p:cSld>
  <p:clrMapOvr>
    <a:masterClrMapping/>
  </p:clrMapOvr>
  <mc:AlternateContent xmlns:mc="http://schemas.openxmlformats.org/markup-compatibility/2006" xmlns:p14="http://schemas.microsoft.com/office/powerpoint/2010/main">
    <mc:Choice Requires="p14">
      <p:transition spd="slow" p14:dur="30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numCol="2">
            <a:noAutofit/>
          </a:bodyPr>
          <a:lstStyle/>
          <a:p>
            <a:pPr>
              <a:buFont typeface="Wingdings"/>
              <a:buChar char="à"/>
            </a:pPr>
            <a:r>
              <a:rPr lang="nl-BE" sz="1200" dirty="0" smtClean="0">
                <a:sym typeface="Wingdings" pitchFamily="2" charset="2"/>
              </a:rPr>
              <a:t>Basisprijs </a:t>
            </a:r>
            <a:r>
              <a:rPr lang="nl-BE" sz="1200" dirty="0">
                <a:sym typeface="Wingdings" pitchFamily="2" charset="2"/>
              </a:rPr>
              <a:t>: </a:t>
            </a:r>
            <a:r>
              <a:rPr lang="nl-BE" sz="1200" dirty="0" smtClean="0">
                <a:sym typeface="Wingdings" pitchFamily="2" charset="2"/>
              </a:rPr>
              <a:t>35.825 €</a:t>
            </a:r>
          </a:p>
          <a:p>
            <a:pPr>
              <a:buFont typeface="Wingdings"/>
              <a:buChar char="à"/>
            </a:pPr>
            <a:r>
              <a:rPr lang="nl-BE" sz="1200" dirty="0"/>
              <a:t>CO2-uitstoot </a:t>
            </a:r>
            <a:r>
              <a:rPr lang="nl-BE" sz="1200" dirty="0" smtClean="0"/>
              <a:t>: 149g/km</a:t>
            </a:r>
          </a:p>
          <a:p>
            <a:pPr>
              <a:buFont typeface="Wingdings"/>
              <a:buChar char="à"/>
            </a:pPr>
            <a:r>
              <a:rPr lang="nl-BE" sz="1200" dirty="0" smtClean="0"/>
              <a:t>Gemiddeld verbruik : 6,4l/100km</a:t>
            </a:r>
          </a:p>
          <a:p>
            <a:pPr>
              <a:buFont typeface="Wingdings"/>
              <a:buChar char="à"/>
            </a:pPr>
            <a:r>
              <a:rPr lang="nl-BE" sz="1200" dirty="0" smtClean="0"/>
              <a:t>Vermogen : 207pk</a:t>
            </a:r>
          </a:p>
          <a:p>
            <a:pPr>
              <a:buFont typeface="Wingdings"/>
              <a:buChar char="à"/>
            </a:pPr>
            <a:r>
              <a:rPr lang="nl-BE" sz="1200" dirty="0" smtClean="0"/>
              <a:t>Topsnelheid : 235km/u</a:t>
            </a:r>
          </a:p>
          <a:p>
            <a:pPr>
              <a:buFont typeface="Wingdings"/>
              <a:buChar char="à"/>
            </a:pPr>
            <a:r>
              <a:rPr lang="nl-BE" sz="1200" dirty="0" smtClean="0"/>
              <a:t>Van 0-100 km/u : 6,5 sec.</a:t>
            </a:r>
          </a:p>
          <a:p>
            <a:pPr>
              <a:buFont typeface="Wingdings"/>
              <a:buChar char="à"/>
            </a:pPr>
            <a:r>
              <a:rPr lang="nl-BE" sz="1200" dirty="0" smtClean="0"/>
              <a:t>Standaarduitrusting :</a:t>
            </a:r>
          </a:p>
          <a:p>
            <a:pPr marL="365760" lvl="1" indent="0">
              <a:buNone/>
            </a:pPr>
            <a:r>
              <a:rPr lang="nl-BE" sz="1100" dirty="0" smtClean="0"/>
              <a:t> 3de </a:t>
            </a:r>
            <a:r>
              <a:rPr lang="nl-BE" sz="1100" dirty="0"/>
              <a:t>hoofdsteun + 3-puntsgordel A</a:t>
            </a:r>
          </a:p>
          <a:p>
            <a:pPr marL="365760" lvl="1" indent="0">
              <a:buNone/>
            </a:pPr>
            <a:r>
              <a:rPr lang="nl-BE" sz="1100" dirty="0" smtClean="0"/>
              <a:t> ABS</a:t>
            </a:r>
          </a:p>
          <a:p>
            <a:pPr marL="365760" lvl="1" indent="0">
              <a:buNone/>
            </a:pPr>
            <a:r>
              <a:rPr lang="nl-BE" sz="1100" dirty="0" smtClean="0"/>
              <a:t> achterspoiler</a:t>
            </a:r>
            <a:endParaRPr lang="nl-BE" sz="1100" dirty="0"/>
          </a:p>
          <a:p>
            <a:pPr marL="365760" lvl="1" indent="0">
              <a:buNone/>
            </a:pPr>
            <a:r>
              <a:rPr lang="nl-BE" sz="1100" dirty="0" smtClean="0"/>
              <a:t> antispinsysteem</a:t>
            </a:r>
            <a:endParaRPr lang="nl-BE" sz="1100" dirty="0"/>
          </a:p>
          <a:p>
            <a:pPr marL="365760" lvl="1" indent="0">
              <a:buNone/>
            </a:pPr>
            <a:r>
              <a:rPr lang="nl-BE" sz="1100" dirty="0" smtClean="0"/>
              <a:t> antistartsysteem</a:t>
            </a:r>
            <a:endParaRPr lang="nl-BE" sz="1100" dirty="0"/>
          </a:p>
          <a:p>
            <a:pPr marL="365760" lvl="1" indent="0">
              <a:buNone/>
            </a:pPr>
            <a:r>
              <a:rPr lang="nl-BE" sz="1100" dirty="0" smtClean="0"/>
              <a:t> automatische </a:t>
            </a:r>
            <a:r>
              <a:rPr lang="nl-BE" sz="1100" dirty="0"/>
              <a:t>airco</a:t>
            </a:r>
          </a:p>
          <a:p>
            <a:pPr marL="365760" lvl="1" indent="0">
              <a:buNone/>
            </a:pPr>
            <a:r>
              <a:rPr lang="nl-BE" sz="1100" dirty="0" smtClean="0"/>
              <a:t> AUX-stekker</a:t>
            </a:r>
            <a:endParaRPr lang="nl-BE" sz="1100" dirty="0"/>
          </a:p>
          <a:p>
            <a:pPr marL="365760" lvl="1" indent="0">
              <a:buNone/>
            </a:pPr>
            <a:r>
              <a:rPr lang="nl-BE" sz="1100" dirty="0" smtClean="0"/>
              <a:t> Bluetooth</a:t>
            </a:r>
            <a:endParaRPr lang="nl-BE" sz="1100" dirty="0"/>
          </a:p>
          <a:p>
            <a:pPr marL="365760" lvl="1" indent="0">
              <a:buNone/>
            </a:pPr>
            <a:r>
              <a:rPr lang="nl-BE" sz="1100" dirty="0" smtClean="0"/>
              <a:t> boordcomputer</a:t>
            </a:r>
            <a:endParaRPr lang="nl-BE" sz="1100" dirty="0"/>
          </a:p>
          <a:p>
            <a:pPr marL="365760" lvl="1" indent="0">
              <a:buNone/>
            </a:pPr>
            <a:r>
              <a:rPr lang="nl-BE" sz="1100" dirty="0" smtClean="0"/>
              <a:t> buitenspiegels </a:t>
            </a:r>
            <a:r>
              <a:rPr lang="nl-BE" sz="1100" dirty="0"/>
              <a:t>in koetswerkkleur</a:t>
            </a:r>
          </a:p>
          <a:p>
            <a:pPr marL="365760" lvl="1" indent="0">
              <a:buNone/>
            </a:pPr>
            <a:r>
              <a:rPr lang="nl-BE" sz="1100" dirty="0" smtClean="0"/>
              <a:t> centrale </a:t>
            </a:r>
            <a:r>
              <a:rPr lang="nl-BE" sz="1100" dirty="0"/>
              <a:t>vergrendeling met </a:t>
            </a:r>
            <a:r>
              <a:rPr lang="nl-BE" sz="1100" dirty="0" smtClean="0"/>
              <a:t>afstandsbediening</a:t>
            </a:r>
            <a:endParaRPr lang="nl-BE" sz="1100" dirty="0"/>
          </a:p>
          <a:p>
            <a:pPr marL="365760" lvl="1" indent="0">
              <a:buNone/>
            </a:pPr>
            <a:r>
              <a:rPr lang="nl-BE" sz="1100" dirty="0" smtClean="0"/>
              <a:t> donkergetinte </a:t>
            </a:r>
            <a:r>
              <a:rPr lang="nl-BE" sz="1100" dirty="0"/>
              <a:t>ruiten</a:t>
            </a:r>
          </a:p>
          <a:p>
            <a:pPr marL="365760" lvl="1" indent="0">
              <a:buNone/>
            </a:pPr>
            <a:r>
              <a:rPr lang="nl-BE" sz="1100" dirty="0" smtClean="0"/>
              <a:t> elektrisch </a:t>
            </a:r>
            <a:r>
              <a:rPr lang="nl-BE" sz="1100" dirty="0"/>
              <a:t>verstelbare </a:t>
            </a:r>
            <a:r>
              <a:rPr lang="nl-BE" sz="1100" dirty="0" smtClean="0"/>
              <a:t>buitenspiegels</a:t>
            </a:r>
          </a:p>
          <a:p>
            <a:pPr marL="365760" lvl="1" indent="0">
              <a:buNone/>
            </a:pPr>
            <a:r>
              <a:rPr lang="nl-BE" sz="1100" dirty="0" smtClean="0"/>
              <a:t> elektrische </a:t>
            </a:r>
            <a:r>
              <a:rPr lang="nl-BE" sz="1100" dirty="0"/>
              <a:t>ruiten voor</a:t>
            </a:r>
          </a:p>
          <a:p>
            <a:pPr marL="365760" lvl="1" indent="0">
              <a:buNone/>
            </a:pPr>
            <a:r>
              <a:rPr lang="nl-BE" sz="1100" dirty="0" smtClean="0"/>
              <a:t> frontale </a:t>
            </a:r>
            <a:r>
              <a:rPr lang="nl-BE" sz="1100" dirty="0"/>
              <a:t>airbags</a:t>
            </a:r>
          </a:p>
          <a:p>
            <a:pPr marL="365760" lvl="1" indent="0">
              <a:buNone/>
            </a:pPr>
            <a:r>
              <a:rPr lang="nl-BE" sz="1100" dirty="0" smtClean="0"/>
              <a:t> gordijnairbags</a:t>
            </a:r>
            <a:endParaRPr lang="nl-BE" sz="1100" dirty="0"/>
          </a:p>
          <a:p>
            <a:pPr marL="365760" lvl="1" indent="0">
              <a:buNone/>
            </a:pPr>
            <a:r>
              <a:rPr lang="nl-BE" sz="1100" dirty="0" smtClean="0"/>
              <a:t> in </a:t>
            </a:r>
            <a:r>
              <a:rPr lang="nl-BE" sz="1100" dirty="0"/>
              <a:t>hoogte verstelbare voorstoelen</a:t>
            </a:r>
          </a:p>
          <a:p>
            <a:pPr marL="365760" lvl="1" indent="0">
              <a:buNone/>
            </a:pPr>
            <a:r>
              <a:rPr lang="nl-BE" sz="1100" dirty="0" smtClean="0"/>
              <a:t> interieur </a:t>
            </a:r>
            <a:r>
              <a:rPr lang="nl-BE" sz="1100" dirty="0"/>
              <a:t>met leer-en-alcantarabekleding</a:t>
            </a:r>
          </a:p>
          <a:p>
            <a:pPr marL="365760" lvl="1" indent="0">
              <a:buNone/>
            </a:pPr>
            <a:r>
              <a:rPr lang="nl-BE" sz="1100" dirty="0" smtClean="0"/>
              <a:t>Isofix-bevestigingspunten</a:t>
            </a:r>
            <a:endParaRPr lang="nl-BE" sz="1100" dirty="0"/>
          </a:p>
          <a:p>
            <a:pPr marL="365760" lvl="1" indent="0">
              <a:buNone/>
            </a:pPr>
            <a:r>
              <a:rPr lang="nl-BE" sz="1100" dirty="0"/>
              <a:t>koetswerkkit</a:t>
            </a:r>
          </a:p>
          <a:p>
            <a:pPr marL="365760" lvl="1" indent="0">
              <a:buNone/>
            </a:pPr>
            <a:r>
              <a:rPr lang="nl-BE" sz="1100" dirty="0"/>
              <a:t>laterale airbags voor</a:t>
            </a:r>
          </a:p>
          <a:p>
            <a:pPr marL="365760" lvl="1" indent="0">
              <a:buNone/>
            </a:pPr>
            <a:r>
              <a:rPr lang="nl-BE" sz="1100" dirty="0"/>
              <a:t>lichtmetalen velgen (upgrade)</a:t>
            </a:r>
          </a:p>
          <a:p>
            <a:pPr marL="365760" lvl="1" indent="0">
              <a:buNone/>
            </a:pPr>
            <a:r>
              <a:rPr lang="nl-BE" sz="1100" dirty="0"/>
              <a:t>mistlichten voor</a:t>
            </a:r>
          </a:p>
          <a:p>
            <a:pPr marL="365760" lvl="1" indent="0">
              <a:buNone/>
            </a:pPr>
            <a:r>
              <a:rPr lang="nl-BE" sz="1100" dirty="0"/>
              <a:t>MP3-speler</a:t>
            </a:r>
          </a:p>
          <a:p>
            <a:pPr marL="365760" lvl="1" indent="0">
              <a:buNone/>
            </a:pPr>
            <a:r>
              <a:rPr lang="nl-BE" sz="1100" dirty="0"/>
              <a:t>neerklapbare achterbank</a:t>
            </a:r>
          </a:p>
          <a:p>
            <a:pPr marL="365760" lvl="1" indent="0">
              <a:buNone/>
            </a:pPr>
            <a:r>
              <a:rPr lang="nl-BE" sz="1100" dirty="0"/>
              <a:t>radio-cd-speler</a:t>
            </a:r>
          </a:p>
          <a:p>
            <a:pPr marL="365760" lvl="1" indent="0">
              <a:buNone/>
            </a:pPr>
            <a:r>
              <a:rPr lang="nl-BE" sz="1100" dirty="0"/>
              <a:t>snelheidsregelaar/-begrenzer</a:t>
            </a:r>
          </a:p>
          <a:p>
            <a:pPr marL="365760" lvl="1" indent="0">
              <a:buNone/>
            </a:pPr>
            <a:r>
              <a:rPr lang="nl-BE" sz="1100" dirty="0"/>
              <a:t>sportstoelen voor</a:t>
            </a:r>
          </a:p>
          <a:p>
            <a:pPr marL="365760" lvl="1" indent="0">
              <a:buNone/>
            </a:pPr>
            <a:r>
              <a:rPr lang="nl-BE" sz="1100" dirty="0"/>
              <a:t>stabiliteitscontrole</a:t>
            </a:r>
          </a:p>
          <a:p>
            <a:pPr marL="365760" lvl="1" indent="0">
              <a:buNone/>
            </a:pPr>
            <a:r>
              <a:rPr lang="nl-BE" sz="1100" dirty="0"/>
              <a:t>stuur met leerbekleding</a:t>
            </a:r>
          </a:p>
          <a:p>
            <a:pPr marL="365760" lvl="1" indent="0">
              <a:buNone/>
            </a:pPr>
            <a:r>
              <a:rPr lang="nl-BE" sz="1100" dirty="0"/>
              <a:t>stuurbekrachtiging</a:t>
            </a:r>
          </a:p>
          <a:p>
            <a:pPr marL="365760" lvl="1" indent="0">
              <a:buNone/>
            </a:pPr>
            <a:r>
              <a:rPr lang="nl-BE" sz="1100" dirty="0"/>
              <a:t>USB-aansluiting</a:t>
            </a:r>
          </a:p>
          <a:p>
            <a:pPr marL="365760" lvl="1" indent="0">
              <a:buNone/>
            </a:pPr>
            <a:endParaRPr lang="nl-BE" sz="1100" dirty="0"/>
          </a:p>
          <a:p>
            <a:pPr>
              <a:buFont typeface="Wingdings"/>
              <a:buChar char="à"/>
            </a:pPr>
            <a:endParaRPr lang="nl-BE" sz="1200" dirty="0"/>
          </a:p>
        </p:txBody>
      </p:sp>
      <p:sp>
        <p:nvSpPr>
          <p:cNvPr id="3" name="Titel 2"/>
          <p:cNvSpPr>
            <a:spLocks noGrp="1"/>
          </p:cNvSpPr>
          <p:nvPr>
            <p:ph type="title"/>
          </p:nvPr>
        </p:nvSpPr>
        <p:spPr/>
        <p:txBody>
          <a:bodyPr/>
          <a:lstStyle/>
          <a:p>
            <a:pPr algn="ctr"/>
            <a:r>
              <a:rPr lang="nl-BE" dirty="0" smtClean="0">
                <a:solidFill>
                  <a:srgbClr val="FF0000"/>
                </a:solidFill>
              </a:rPr>
              <a:t>Technische  Gegevens</a:t>
            </a:r>
            <a:endParaRPr lang="nl-BE" dirty="0">
              <a:solidFill>
                <a:srgbClr val="FF0000"/>
              </a:solidFill>
            </a:endParaRPr>
          </a:p>
        </p:txBody>
      </p:sp>
    </p:spTree>
    <p:extLst>
      <p:ext uri="{BB962C8B-B14F-4D97-AF65-F5344CB8AC3E}">
        <p14:creationId xmlns:p14="http://schemas.microsoft.com/office/powerpoint/2010/main" val="1899138010"/>
      </p:ext>
    </p:extLst>
  </p:cSld>
  <p:clrMapOvr>
    <a:masterClrMapping/>
  </p:clrMapOvr>
  <mc:AlternateContent xmlns:mc="http://schemas.openxmlformats.org/markup-compatibility/2006" xmlns:p14="http://schemas.microsoft.com/office/powerpoint/2010/main">
    <mc:Choice Requires="p14">
      <p:transition spd="slow" p14:dur="50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77500" lnSpcReduction="20000"/>
          </a:bodyPr>
          <a:lstStyle/>
          <a:p>
            <a:r>
              <a:rPr lang="nl-BE" dirty="0"/>
              <a:t>Om te vieren dat Sébastien Loeb al 8 maal wereldkampioen is geworden in het WRC met een Citroën zal het Franse merk tijdens de autoshow van Genève een speciale variant van de DS3 Racing onthullen.</a:t>
            </a:r>
          </a:p>
          <a:p>
            <a:endParaRPr lang="nl-BE" dirty="0"/>
          </a:p>
          <a:p>
            <a:r>
              <a:rPr lang="nl-BE" dirty="0"/>
              <a:t>Voor de man die sinds 2004 elk jaar wereldkampioen is geworden in het WRC heeft Citroën de DS3 Racing voorzien van een mat zwarte lak met een “textured effect”. Daarnaast zijn het dak, buitenspiegels, grille en het dashboard rood gemaakt. Ook zien we allerlei speciale stickers die verwijzen naar de prestaties van Sébastien.</a:t>
            </a:r>
          </a:p>
          <a:p>
            <a:endParaRPr lang="nl-BE" dirty="0"/>
          </a:p>
          <a:p>
            <a:r>
              <a:rPr lang="nl-BE" dirty="0"/>
              <a:t>Helaas zal er onderhuids weinig veranderen. We vinden daar dus niet de 256 pk sterke 1.6 die in de DS4 Racing Concept ligt. Deze speciale Loeb DS3 Racing levert gewoon 200+ pk zoals alle andere DS3 Racings.</a:t>
            </a:r>
          </a:p>
          <a:p>
            <a:endParaRPr lang="nl-BE" dirty="0"/>
          </a:p>
          <a:p>
            <a:r>
              <a:rPr lang="nl-BE" dirty="0"/>
              <a:t>In totaal zullen er 200 exemplaren gebouwd worden.</a:t>
            </a:r>
          </a:p>
        </p:txBody>
      </p:sp>
      <p:sp>
        <p:nvSpPr>
          <p:cNvPr id="3" name="Titel 2"/>
          <p:cNvSpPr>
            <a:spLocks noGrp="1"/>
          </p:cNvSpPr>
          <p:nvPr>
            <p:ph type="title"/>
          </p:nvPr>
        </p:nvSpPr>
        <p:spPr/>
        <p:txBody>
          <a:bodyPr/>
          <a:lstStyle/>
          <a:p>
            <a:pPr algn="ctr"/>
            <a:r>
              <a:rPr lang="nl-BE" dirty="0" smtClean="0">
                <a:solidFill>
                  <a:srgbClr val="FF0000"/>
                </a:solidFill>
              </a:rPr>
              <a:t>Waarom  deze  auto ???</a:t>
            </a:r>
            <a:endParaRPr lang="nl-BE" dirty="0">
              <a:solidFill>
                <a:srgbClr val="FF0000"/>
              </a:solidFill>
            </a:endParaRPr>
          </a:p>
        </p:txBody>
      </p:sp>
    </p:spTree>
    <p:extLst>
      <p:ext uri="{BB962C8B-B14F-4D97-AF65-F5344CB8AC3E}">
        <p14:creationId xmlns:p14="http://schemas.microsoft.com/office/powerpoint/2010/main" val="3812822489"/>
      </p:ext>
    </p:extLst>
  </p:cSld>
  <p:clrMapOvr>
    <a:masterClrMapping/>
  </p:clrMapOvr>
  <mc:AlternateContent xmlns:mc="http://schemas.openxmlformats.org/markup-compatibility/2006" xmlns:p14="http://schemas.microsoft.com/office/powerpoint/2010/main">
    <mc:Choice Requires="p14">
      <p:transition spd="slow" p14:dur="50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556792"/>
            <a:ext cx="6428119" cy="4572000"/>
          </a:xfrm>
        </p:spPr>
      </p:pic>
      <p:sp>
        <p:nvSpPr>
          <p:cNvPr id="3" name="Titel 2"/>
          <p:cNvSpPr>
            <a:spLocks noGrp="1"/>
          </p:cNvSpPr>
          <p:nvPr>
            <p:ph type="title"/>
          </p:nvPr>
        </p:nvSpPr>
        <p:spPr/>
        <p:txBody>
          <a:bodyPr/>
          <a:lstStyle/>
          <a:p>
            <a:pPr algn="ctr"/>
            <a:r>
              <a:rPr lang="nl-BE" dirty="0" smtClean="0">
                <a:solidFill>
                  <a:srgbClr val="FF0000"/>
                </a:solidFill>
              </a:rPr>
              <a:t>Foto’s</a:t>
            </a:r>
            <a:endParaRPr lang="nl-BE" dirty="0">
              <a:solidFill>
                <a:srgbClr val="FF0000"/>
              </a:solidFill>
            </a:endParaRPr>
          </a:p>
        </p:txBody>
      </p:sp>
    </p:spTree>
    <p:extLst>
      <p:ext uri="{BB962C8B-B14F-4D97-AF65-F5344CB8AC3E}">
        <p14:creationId xmlns:p14="http://schemas.microsoft.com/office/powerpoint/2010/main" val="441278560"/>
      </p:ext>
    </p:extLst>
  </p:cSld>
  <p:clrMapOvr>
    <a:masterClrMapping/>
  </p:clrMapOvr>
  <mc:AlternateContent xmlns:mc="http://schemas.openxmlformats.org/markup-compatibility/2006" xmlns:p14="http://schemas.microsoft.com/office/powerpoint/2010/main">
    <mc:Choice Requires="p14">
      <p:transition spd="slow" p14:dur="50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412776"/>
            <a:ext cx="4474708" cy="2712464"/>
          </a:xfrm>
        </p:spPr>
      </p:pic>
      <p:sp>
        <p:nvSpPr>
          <p:cNvPr id="3" name="Titel 2"/>
          <p:cNvSpPr>
            <a:spLocks noGrp="1"/>
          </p:cNvSpPr>
          <p:nvPr>
            <p:ph type="title"/>
          </p:nvPr>
        </p:nvSpPr>
        <p:spPr/>
        <p:txBody>
          <a:bodyPr/>
          <a:lstStyle/>
          <a:p>
            <a:endParaRPr lang="nl-BE"/>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0" y="1412776"/>
            <a:ext cx="2619375" cy="1743075"/>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1816" y="4444940"/>
            <a:ext cx="2619375" cy="1743075"/>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4444941"/>
            <a:ext cx="1047750" cy="1047750"/>
          </a:xfrm>
          <a:prstGeom prst="rect">
            <a:avLst/>
          </a:prstGeom>
        </p:spPr>
      </p:pic>
    </p:spTree>
    <p:extLst>
      <p:ext uri="{BB962C8B-B14F-4D97-AF65-F5344CB8AC3E}">
        <p14:creationId xmlns:p14="http://schemas.microsoft.com/office/powerpoint/2010/main" val="1703175305"/>
      </p:ext>
    </p:extLst>
  </p:cSld>
  <p:clrMapOvr>
    <a:masterClrMapping/>
  </p:clrMapOvr>
  <mc:AlternateContent xmlns:mc="http://schemas.openxmlformats.org/markup-compatibility/2006" xmlns:p14="http://schemas.microsoft.com/office/powerpoint/2010/main">
    <mc:Choice Requires="p14">
      <p:transition spd="slow" p14:dur="50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556792"/>
            <a:ext cx="6594754" cy="4256039"/>
          </a:xfrm>
        </p:spPr>
      </p:pic>
      <p:sp>
        <p:nvSpPr>
          <p:cNvPr id="3" name="Titel 2"/>
          <p:cNvSpPr>
            <a:spLocks noGrp="1"/>
          </p:cNvSpPr>
          <p:nvPr>
            <p:ph type="title"/>
          </p:nvPr>
        </p:nvSpPr>
        <p:spPr/>
        <p:txBody>
          <a:bodyPr/>
          <a:lstStyle/>
          <a:p>
            <a:endParaRPr lang="nl-BE"/>
          </a:p>
        </p:txBody>
      </p:sp>
    </p:spTree>
    <p:extLst>
      <p:ext uri="{BB962C8B-B14F-4D97-AF65-F5344CB8AC3E}">
        <p14:creationId xmlns:p14="http://schemas.microsoft.com/office/powerpoint/2010/main" val="3530193480"/>
      </p:ext>
    </p:extLst>
  </p:cSld>
  <p:clrMapOvr>
    <a:masterClrMapping/>
  </p:clrMapOvr>
  <mc:AlternateContent xmlns:mc="http://schemas.openxmlformats.org/markup-compatibility/2006" xmlns:p14="http://schemas.microsoft.com/office/powerpoint/2010/main">
    <mc:Choice Requires="p14">
      <p:transition spd="slow" p14:dur="50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0856" y="1524000"/>
            <a:ext cx="6862288" cy="4572000"/>
          </a:xfrm>
        </p:spPr>
      </p:pic>
      <p:sp>
        <p:nvSpPr>
          <p:cNvPr id="3" name="Titel 2"/>
          <p:cNvSpPr>
            <a:spLocks noGrp="1"/>
          </p:cNvSpPr>
          <p:nvPr>
            <p:ph type="title"/>
          </p:nvPr>
        </p:nvSpPr>
        <p:spPr/>
        <p:txBody>
          <a:bodyPr/>
          <a:lstStyle/>
          <a:p>
            <a:endParaRPr lang="nl-BE"/>
          </a:p>
        </p:txBody>
      </p:sp>
    </p:spTree>
    <p:extLst>
      <p:ext uri="{BB962C8B-B14F-4D97-AF65-F5344CB8AC3E}">
        <p14:creationId xmlns:p14="http://schemas.microsoft.com/office/powerpoint/2010/main" val="4065306869"/>
      </p:ext>
    </p:extLst>
  </p:cSld>
  <p:clrMapOvr>
    <a:masterClrMapping/>
  </p:clrMapOvr>
  <mc:AlternateContent xmlns:mc="http://schemas.openxmlformats.org/markup-compatibility/2006" xmlns:p14="http://schemas.microsoft.com/office/powerpoint/2010/main">
    <mc:Choice Requires="p14">
      <p:transition spd="slow" p14:dur="50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Autofit/>
          </a:bodyPr>
          <a:lstStyle/>
          <a:p>
            <a:pPr marL="365760" lvl="1" indent="0">
              <a:buNone/>
            </a:pPr>
            <a:endParaRPr lang="nl-BE" sz="9600" dirty="0">
              <a:solidFill>
                <a:srgbClr val="FF0000"/>
              </a:solidFill>
            </a:endParaRPr>
          </a:p>
          <a:p>
            <a:pPr marL="365760" lvl="1" indent="0">
              <a:buNone/>
            </a:pPr>
            <a:r>
              <a:rPr lang="nl-BE" sz="9600" dirty="0" smtClean="0">
                <a:solidFill>
                  <a:srgbClr val="FF0000"/>
                </a:solidFill>
              </a:rPr>
              <a:t>   E</a:t>
            </a:r>
            <a:r>
              <a:rPr lang="nl-BE" sz="9600" dirty="0" smtClean="0">
                <a:solidFill>
                  <a:schemeClr val="bg1"/>
                </a:solidFill>
              </a:rPr>
              <a:t> I </a:t>
            </a:r>
            <a:r>
              <a:rPr lang="nl-BE" sz="9600" dirty="0" smtClean="0">
                <a:solidFill>
                  <a:srgbClr val="FFFF00"/>
                </a:solidFill>
              </a:rPr>
              <a:t>N</a:t>
            </a:r>
            <a:r>
              <a:rPr lang="nl-BE" sz="9600" dirty="0" smtClean="0">
                <a:solidFill>
                  <a:srgbClr val="FF0000"/>
                </a:solidFill>
              </a:rPr>
              <a:t> </a:t>
            </a:r>
            <a:r>
              <a:rPr lang="nl-BE" sz="9600" dirty="0" smtClean="0">
                <a:solidFill>
                  <a:srgbClr val="00B050"/>
                </a:solidFill>
              </a:rPr>
              <a:t>D</a:t>
            </a:r>
            <a:r>
              <a:rPr lang="nl-BE" sz="9600" dirty="0" smtClean="0">
                <a:solidFill>
                  <a:srgbClr val="0070C0"/>
                </a:solidFill>
              </a:rPr>
              <a:t> E</a:t>
            </a:r>
            <a:endParaRPr lang="nl-BE" sz="9600" dirty="0" smtClean="0">
              <a:solidFill>
                <a:srgbClr val="0070C0"/>
              </a:solidFill>
            </a:endParaRPr>
          </a:p>
        </p:txBody>
      </p:sp>
      <p:sp>
        <p:nvSpPr>
          <p:cNvPr id="3" name="Titel 2"/>
          <p:cNvSpPr>
            <a:spLocks noGrp="1"/>
          </p:cNvSpPr>
          <p:nvPr>
            <p:ph type="title"/>
          </p:nvPr>
        </p:nvSpPr>
        <p:spPr/>
        <p:txBody>
          <a:bodyPr/>
          <a:lstStyle/>
          <a:p>
            <a:endParaRPr lang="nl-BE"/>
          </a:p>
        </p:txBody>
      </p:sp>
    </p:spTree>
    <p:extLst>
      <p:ext uri="{BB962C8B-B14F-4D97-AF65-F5344CB8AC3E}">
        <p14:creationId xmlns:p14="http://schemas.microsoft.com/office/powerpoint/2010/main" val="1155532766"/>
      </p:ext>
    </p:extLst>
  </p:cSld>
  <p:clrMapOvr>
    <a:masterClrMapping/>
  </p:clrMapOvr>
  <mc:AlternateContent xmlns:mc="http://schemas.openxmlformats.org/markup-compatibility/2006" xmlns:p14="http://schemas.microsoft.com/office/powerpoint/2010/main">
    <mc:Choice Requires="p14">
      <p:transition spd="slow" p14:dur="50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12" dur="2000" fill="hold"/>
                                        <p:tgtEl>
                                          <p:spTgt spid="2">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86</TotalTime>
  <Words>280</Words>
  <Application>Microsoft Office PowerPoint</Application>
  <PresentationFormat>Diavoorstelling (4:3)</PresentationFormat>
  <Paragraphs>53</Paragraphs>
  <Slides>8</Slides>
  <Notes>0</Notes>
  <HiddenSlides>0</HiddenSlides>
  <MMClips>0</MMClips>
  <ScaleCrop>false</ScaleCrop>
  <HeadingPairs>
    <vt:vector size="4" baseType="variant">
      <vt:variant>
        <vt:lpstr>Thema</vt:lpstr>
      </vt:variant>
      <vt:variant>
        <vt:i4>1</vt:i4>
      </vt:variant>
      <vt:variant>
        <vt:lpstr>Diatitels</vt:lpstr>
      </vt:variant>
      <vt:variant>
        <vt:i4>8</vt:i4>
      </vt:variant>
    </vt:vector>
  </HeadingPairs>
  <TitlesOfParts>
    <vt:vector size="9" baseType="lpstr">
      <vt:lpstr>Papier</vt:lpstr>
      <vt:lpstr>Citroën DS3 racing by loeb</vt:lpstr>
      <vt:lpstr>Technische  Gegevens</vt:lpstr>
      <vt:lpstr>Waarom  deze  auto ???</vt:lpstr>
      <vt:lpstr>Foto’s</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Citroën DS3</dc:title>
  <dc:creator>Robin</dc:creator>
  <cp:lastModifiedBy>Robin</cp:lastModifiedBy>
  <cp:revision>8</cp:revision>
  <dcterms:created xsi:type="dcterms:W3CDTF">2013-03-02T11:34:00Z</dcterms:created>
  <dcterms:modified xsi:type="dcterms:W3CDTF">2013-03-04T15:27:04Z</dcterms:modified>
</cp:coreProperties>
</file>