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59" r:id="rId9"/>
    <p:sldId id="260" r:id="rId10"/>
    <p:sldId id="261" r:id="rId11"/>
    <p:sldId id="262" r:id="rId12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5F2D2-D612-4AF7-86FF-65A050988D54}" type="datetimeFigureOut">
              <a:rPr lang="nl-BE" smtClean="0"/>
              <a:pPr/>
              <a:t>18/11/2013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02E3E-7FB4-4785-A484-E31ACB6B6A58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16375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2E3E-7FB4-4785-A484-E31ACB6B6A58}" type="slidenum">
              <a:rPr lang="nl-BE" smtClean="0"/>
              <a:pPr/>
              <a:t>1</a:t>
            </a:fld>
            <a:endParaRPr lang="nl-B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2E3E-7FB4-4785-A484-E31ACB6B6A58}" type="slidenum">
              <a:rPr lang="nl-BE" smtClean="0"/>
              <a:pPr/>
              <a:t>10</a:t>
            </a:fld>
            <a:endParaRPr lang="nl-B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2E3E-7FB4-4785-A484-E31ACB6B6A58}" type="slidenum">
              <a:rPr lang="nl-BE" smtClean="0"/>
              <a:pPr/>
              <a:t>11</a:t>
            </a:fld>
            <a:endParaRPr 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2E3E-7FB4-4785-A484-E31ACB6B6A58}" type="slidenum">
              <a:rPr lang="nl-BE" smtClean="0"/>
              <a:pPr/>
              <a:t>2</a:t>
            </a:fld>
            <a:endParaRPr lang="nl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2E3E-7FB4-4785-A484-E31ACB6B6A58}" type="slidenum">
              <a:rPr lang="nl-BE" smtClean="0"/>
              <a:pPr/>
              <a:t>3</a:t>
            </a:fld>
            <a:endParaRPr lang="nl-B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2E3E-7FB4-4785-A484-E31ACB6B6A58}" type="slidenum">
              <a:rPr lang="nl-BE" smtClean="0"/>
              <a:pPr/>
              <a:t>4</a:t>
            </a:fld>
            <a:endParaRPr lang="nl-B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2E3E-7FB4-4785-A484-E31ACB6B6A58}" type="slidenum">
              <a:rPr lang="nl-BE" smtClean="0"/>
              <a:pPr/>
              <a:t>5</a:t>
            </a:fld>
            <a:endParaRPr lang="nl-B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2E3E-7FB4-4785-A484-E31ACB6B6A58}" type="slidenum">
              <a:rPr lang="nl-BE" smtClean="0"/>
              <a:pPr/>
              <a:t>6</a:t>
            </a:fld>
            <a:endParaRPr lang="nl-B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2E3E-7FB4-4785-A484-E31ACB6B6A58}" type="slidenum">
              <a:rPr lang="nl-BE" smtClean="0"/>
              <a:pPr/>
              <a:t>7</a:t>
            </a:fld>
            <a:endParaRPr lang="nl-B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2E3E-7FB4-4785-A484-E31ACB6B6A58}" type="slidenum">
              <a:rPr lang="nl-BE" smtClean="0"/>
              <a:pPr/>
              <a:t>8</a:t>
            </a:fld>
            <a:endParaRPr lang="nl-B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2E3E-7FB4-4785-A484-E31ACB6B6A58}" type="slidenum">
              <a:rPr lang="nl-BE" smtClean="0"/>
              <a:pPr/>
              <a:t>9</a:t>
            </a:fld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CC7C-CA1C-4F93-9DC3-5CD0DC59BA79}" type="datetimeFigureOut">
              <a:rPr lang="nl-BE" smtClean="0"/>
              <a:pPr/>
              <a:t>18/11/2013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6709-49AE-409C-9715-78ADF315EB8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CC7C-CA1C-4F93-9DC3-5CD0DC59BA79}" type="datetimeFigureOut">
              <a:rPr lang="nl-BE" smtClean="0"/>
              <a:pPr/>
              <a:t>18/11/2013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6709-49AE-409C-9715-78ADF315EB86}" type="slidenum">
              <a:rPr lang="nl-BE" smtClean="0"/>
              <a:pPr/>
              <a:t>‹nr.›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CC7C-CA1C-4F93-9DC3-5CD0DC59BA79}" type="datetimeFigureOut">
              <a:rPr lang="nl-BE" smtClean="0"/>
              <a:pPr/>
              <a:t>18/11/2013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6709-49AE-409C-9715-78ADF315EB86}" type="slidenum">
              <a:rPr lang="nl-BE" smtClean="0"/>
              <a:pPr/>
              <a:t>‹nr.›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CC7C-CA1C-4F93-9DC3-5CD0DC59BA79}" type="datetimeFigureOut">
              <a:rPr lang="nl-BE" smtClean="0"/>
              <a:pPr/>
              <a:t>18/11/2013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6709-49AE-409C-9715-78ADF315EB86}" type="slidenum">
              <a:rPr lang="nl-BE" smtClean="0"/>
              <a:pPr/>
              <a:t>‹nr.›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CC7C-CA1C-4F93-9DC3-5CD0DC59BA79}" type="datetimeFigureOut">
              <a:rPr lang="nl-BE" smtClean="0"/>
              <a:pPr/>
              <a:t>18/11/2013</a:t>
            </a:fld>
            <a:endParaRPr lang="nl-BE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6709-49AE-409C-9715-78ADF315EB86}" type="slidenum">
              <a:rPr lang="nl-BE" smtClean="0"/>
              <a:pPr/>
              <a:t>‹nr.›</a:t>
            </a:fld>
            <a:endParaRPr lang="nl-B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CC7C-CA1C-4F93-9DC3-5CD0DC59BA79}" type="datetimeFigureOut">
              <a:rPr lang="nl-BE" smtClean="0"/>
              <a:pPr/>
              <a:t>18/11/2013</a:t>
            </a:fld>
            <a:endParaRPr lang="nl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6709-49AE-409C-9715-78ADF315EB86}" type="slidenum">
              <a:rPr lang="nl-BE" smtClean="0"/>
              <a:pPr/>
              <a:t>‹nr.›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CC7C-CA1C-4F93-9DC3-5CD0DC59BA79}" type="datetimeFigureOut">
              <a:rPr lang="nl-BE" smtClean="0"/>
              <a:pPr/>
              <a:t>18/11/2013</a:t>
            </a:fld>
            <a:endParaRPr lang="nl-B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6709-49AE-409C-9715-78ADF315EB86}" type="slidenum">
              <a:rPr lang="nl-BE" smtClean="0"/>
              <a:pPr/>
              <a:t>‹nr.›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CC7C-CA1C-4F93-9DC3-5CD0DC59BA79}" type="datetimeFigureOut">
              <a:rPr lang="nl-BE" smtClean="0"/>
              <a:pPr/>
              <a:t>18/11/2013</a:t>
            </a:fld>
            <a:endParaRPr lang="nl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6709-49AE-409C-9715-78ADF315EB86}" type="slidenum">
              <a:rPr lang="nl-BE" smtClean="0"/>
              <a:pPr/>
              <a:t>‹nr.›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CC7C-CA1C-4F93-9DC3-5CD0DC59BA79}" type="datetimeFigureOut">
              <a:rPr lang="nl-BE" smtClean="0"/>
              <a:pPr/>
              <a:t>18/11/2013</a:t>
            </a:fld>
            <a:endParaRPr lang="nl-B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6709-49AE-409C-9715-78ADF315EB86}" type="slidenum">
              <a:rPr lang="nl-BE" smtClean="0"/>
              <a:pPr/>
              <a:t>‹nr.›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CC7C-CA1C-4F93-9DC3-5CD0DC59BA79}" type="datetimeFigureOut">
              <a:rPr lang="nl-BE" smtClean="0"/>
              <a:pPr/>
              <a:t>18/11/2013</a:t>
            </a:fld>
            <a:endParaRPr lang="nl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6709-49AE-409C-9715-78ADF315EB8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als u een afbeelding wilt toevoegen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CC7C-CA1C-4F93-9DC3-5CD0DC59BA79}" type="datetimeFigureOut">
              <a:rPr lang="nl-BE" smtClean="0"/>
              <a:pPr/>
              <a:t>18/11/2013</a:t>
            </a:fld>
            <a:endParaRPr lang="nl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6709-49AE-409C-9715-78ADF315EB8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A6ACC7C-CA1C-4F93-9DC3-5CD0DC59BA79}" type="datetimeFigureOut">
              <a:rPr lang="nl-BE" smtClean="0"/>
              <a:pPr/>
              <a:t>18/11/2013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55C6709-49AE-409C-9715-78ADF315EB86}" type="slidenum">
              <a:rPr lang="nl-BE" smtClean="0"/>
              <a:pPr/>
              <a:t>‹nr.›</a:t>
            </a:fld>
            <a:endParaRPr lang="nl-BE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440159"/>
          </a:xfrm>
        </p:spPr>
        <p:txBody>
          <a:bodyPr/>
          <a:lstStyle/>
          <a:p>
            <a:r>
              <a:rPr lang="nl-BE" dirty="0" smtClean="0"/>
              <a:t>Zonne-energie.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 smtClean="0"/>
              <a:t>De zon onze energiebron.</a:t>
            </a:r>
          </a:p>
          <a:p>
            <a:endParaRPr lang="nl-BE" dirty="0"/>
          </a:p>
          <a:p>
            <a:r>
              <a:rPr lang="nl-BE" dirty="0" smtClean="0"/>
              <a:t>Wout </a:t>
            </a:r>
            <a:r>
              <a:rPr lang="nl-BE" dirty="0" err="1" smtClean="0"/>
              <a:t>Rombaut</a:t>
            </a:r>
            <a:r>
              <a:rPr lang="nl-BE" dirty="0" smtClean="0"/>
              <a:t> &amp; </a:t>
            </a:r>
            <a:r>
              <a:rPr lang="nl-BE" dirty="0" err="1" smtClean="0"/>
              <a:t>Robbe</a:t>
            </a:r>
            <a:r>
              <a:rPr lang="nl-BE" dirty="0" smtClean="0"/>
              <a:t> </a:t>
            </a:r>
            <a:r>
              <a:rPr lang="nl-BE" dirty="0" err="1" smtClean="0"/>
              <a:t>Heytens</a:t>
            </a:r>
            <a:r>
              <a:rPr lang="nl-BE" dirty="0" smtClean="0"/>
              <a:t>.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0152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Zonnepanelenpark van de Benelux.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88" y="1700808"/>
            <a:ext cx="7194763" cy="467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54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nl-BE" dirty="0" smtClean="0"/>
              <a:t>Hartelijk bedankt voor jullie aandacht.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6552728" cy="4681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89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1. Deze spreekbeurt gaat over de </a:t>
            </a:r>
            <a:r>
              <a:rPr lang="nl-BE" dirty="0" err="1" smtClean="0"/>
              <a:t>zonne</a:t>
            </a:r>
            <a:r>
              <a:rPr lang="nl-BE" dirty="0" smtClean="0"/>
              <a:t>-    </a:t>
            </a:r>
            <a:br>
              <a:rPr lang="nl-BE" dirty="0" smtClean="0"/>
            </a:br>
            <a:r>
              <a:rPr lang="nl-BE" dirty="0" smtClean="0"/>
              <a:t>    energie.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Wat is zonne-energie?</a:t>
            </a:r>
          </a:p>
          <a:p>
            <a:r>
              <a:rPr lang="nl-BE" dirty="0" smtClean="0"/>
              <a:t>Hoe werkt zonne-energie?</a:t>
            </a:r>
          </a:p>
          <a:p>
            <a:r>
              <a:rPr lang="nl-BE" dirty="0" smtClean="0"/>
              <a:t>Voordelen van zonne-energie.</a:t>
            </a:r>
          </a:p>
          <a:p>
            <a:r>
              <a:rPr lang="nl-BE" dirty="0" smtClean="0"/>
              <a:t>Nadelen van zonne-energie.</a:t>
            </a:r>
          </a:p>
          <a:p>
            <a:r>
              <a:rPr lang="nl-BE" dirty="0" smtClean="0"/>
              <a:t>Enkele feiten en cijfers.</a:t>
            </a:r>
          </a:p>
          <a:p>
            <a:r>
              <a:rPr lang="nl-BE" dirty="0" smtClean="0"/>
              <a:t>Overal zonne-energie.</a:t>
            </a:r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0714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Dit is zonne-energie: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smtClean="0"/>
              <a:t>                          De zon bestaat vooral uit waterstof.</a:t>
            </a:r>
          </a:p>
          <a:p>
            <a:r>
              <a:rPr lang="nl-BE" dirty="0" smtClean="0"/>
              <a:t>                          15 miljoen graden</a:t>
            </a:r>
          </a:p>
          <a:p>
            <a:r>
              <a:rPr lang="nl-BE" dirty="0" smtClean="0"/>
              <a:t>                          De energie komt vrij door kernfusie,</a:t>
            </a:r>
          </a:p>
          <a:p>
            <a:pPr>
              <a:buNone/>
            </a:pPr>
            <a:r>
              <a:rPr lang="nl-BE" dirty="0" smtClean="0"/>
              <a:t>	                          in de vorm van licht en warmte</a:t>
            </a:r>
          </a:p>
          <a:p>
            <a:pPr>
              <a:buNone/>
            </a:pPr>
            <a:r>
              <a:rPr lang="nl-BE" dirty="0"/>
              <a:t> </a:t>
            </a:r>
            <a:r>
              <a:rPr lang="nl-BE" dirty="0" smtClean="0"/>
              <a:t>                          </a:t>
            </a:r>
          </a:p>
          <a:p>
            <a:r>
              <a:rPr lang="nl-BE" dirty="0" smtClean="0"/>
              <a:t>zomer: zonlicht korte weg, lange dagen</a:t>
            </a:r>
          </a:p>
          <a:p>
            <a:r>
              <a:rPr lang="nl-BE" dirty="0" smtClean="0"/>
              <a:t>winter: zonlicht langere weg, korte dagen</a:t>
            </a:r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714488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22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Zo werkt zonne-energie</a:t>
            </a:r>
            <a:endParaRPr lang="nl-BE" dirty="0"/>
          </a:p>
        </p:txBody>
      </p:sp>
      <p:pic>
        <p:nvPicPr>
          <p:cNvPr id="1027" name="Picture 3" descr="C:\Users\nele c cb\Pictures\robbe\zonnepaneel20hellend20dak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642910" y="1785926"/>
            <a:ext cx="2954421" cy="1714512"/>
          </a:xfrm>
          <a:prstGeom prst="rect">
            <a:avLst/>
          </a:prstGeom>
          <a:noFill/>
        </p:spPr>
      </p:pic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>
          <a:xfrm>
            <a:off x="3929058" y="1643050"/>
            <a:ext cx="4757742" cy="4483113"/>
          </a:xfrm>
        </p:spPr>
        <p:txBody>
          <a:bodyPr/>
          <a:lstStyle/>
          <a:p>
            <a:r>
              <a:rPr lang="nl-BE" dirty="0" smtClean="0"/>
              <a:t>Zonlicht wordt omgezet in elektriciteit door zonnepanelen.</a:t>
            </a:r>
          </a:p>
          <a:p>
            <a:r>
              <a:rPr lang="nl-BE" dirty="0" smtClean="0"/>
              <a:t>Zonnecel: twee laagjes silicium</a:t>
            </a:r>
          </a:p>
          <a:p>
            <a:r>
              <a:rPr lang="nl-BE" dirty="0" smtClean="0"/>
              <a:t>Slechts 20% van het zonlicht</a:t>
            </a:r>
          </a:p>
          <a:p>
            <a:r>
              <a:rPr lang="nl-BE" dirty="0" err="1" smtClean="0"/>
              <a:t>Nuna</a:t>
            </a:r>
            <a:r>
              <a:rPr lang="nl-BE" dirty="0" smtClean="0"/>
              <a:t> zonneauto: rendement van 34%</a:t>
            </a:r>
          </a:p>
        </p:txBody>
      </p:sp>
      <p:pic>
        <p:nvPicPr>
          <p:cNvPr id="1030" name="Picture 6" descr="C:\Users\nele c cb\Pictures\robbe\werking-zonnecel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4000504"/>
            <a:ext cx="2466975" cy="1619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Voordelen</a:t>
            </a:r>
            <a:br>
              <a:rPr lang="nl-BE" dirty="0" smtClean="0"/>
            </a:b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 smtClean="0"/>
              <a:t>Onuitputtelijk</a:t>
            </a:r>
          </a:p>
          <a:p>
            <a:r>
              <a:rPr lang="nl-BE" dirty="0" smtClean="0"/>
              <a:t>Schone energie</a:t>
            </a:r>
          </a:p>
          <a:p>
            <a:r>
              <a:rPr lang="nl-BE" dirty="0" smtClean="0"/>
              <a:t>Bruikbaar zonder elektriciteitskabel</a:t>
            </a:r>
          </a:p>
          <a:p>
            <a:r>
              <a:rPr lang="nl-BE" dirty="0" smtClean="0"/>
              <a:t>Ook thuisgebruik</a:t>
            </a:r>
            <a:endParaRPr lang="nl-BE" dirty="0"/>
          </a:p>
        </p:txBody>
      </p:sp>
      <p:pic>
        <p:nvPicPr>
          <p:cNvPr id="2050" name="Picture 2" descr="C:\Users\nele c cb\Pictures\robbe\34022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571612"/>
            <a:ext cx="2149718" cy="2872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Nadelen</a:t>
            </a:r>
            <a:br>
              <a:rPr lang="nl-BE" dirty="0" smtClean="0"/>
            </a:b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 smtClean="0"/>
              <a:t>In België schijnt de zon niet lang genoeg.</a:t>
            </a:r>
          </a:p>
          <a:p>
            <a:r>
              <a:rPr lang="nl-BE" dirty="0" smtClean="0"/>
              <a:t>Nog te laag rendement.</a:t>
            </a:r>
          </a:p>
          <a:p>
            <a:r>
              <a:rPr lang="nl-BE" dirty="0" smtClean="0"/>
              <a:t>Zonnepanelen vragen veel ruimte.</a:t>
            </a:r>
          </a:p>
          <a:p>
            <a:r>
              <a:rPr lang="nl-BE" dirty="0" smtClean="0"/>
              <a:t>Zonnepanelen nog steeds duur.</a:t>
            </a:r>
          </a:p>
          <a:p>
            <a:r>
              <a:rPr lang="nl-BE" dirty="0" smtClean="0"/>
              <a:t>Defecte zonnepanelen moeilijk recycleren.</a:t>
            </a:r>
            <a:endParaRPr lang="nl-BE" dirty="0"/>
          </a:p>
        </p:txBody>
      </p:sp>
      <p:pic>
        <p:nvPicPr>
          <p:cNvPr id="3074" name="Picture 2" descr="C:\Users\nele c cb\Pictures\robbe\foto_8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Feiten en cijfers</a:t>
            </a:r>
            <a:br>
              <a:rPr lang="nl-BE" dirty="0" smtClean="0"/>
            </a:b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 smtClean="0"/>
              <a:t>1% van de Sahara = genoeg voor de wereld</a:t>
            </a:r>
          </a:p>
          <a:p>
            <a:r>
              <a:rPr lang="nl-BE" dirty="0" smtClean="0"/>
              <a:t>De </a:t>
            </a:r>
            <a:r>
              <a:rPr lang="nl-BE" dirty="0" err="1" smtClean="0"/>
              <a:t>Nuna</a:t>
            </a:r>
            <a:r>
              <a:rPr lang="nl-BE" dirty="0" smtClean="0"/>
              <a:t> zonnewagens </a:t>
            </a:r>
          </a:p>
          <a:p>
            <a:r>
              <a:rPr lang="nl-BE" dirty="0" smtClean="0"/>
              <a:t>5 X kampioen</a:t>
            </a:r>
          </a:p>
          <a:p>
            <a:r>
              <a:rPr lang="nl-BE" dirty="0" smtClean="0"/>
              <a:t>‘s Werelds grootste zonnetoren staat in Spanje.</a:t>
            </a:r>
            <a:endParaRPr lang="nl-BE" dirty="0"/>
          </a:p>
        </p:txBody>
      </p:sp>
      <p:pic>
        <p:nvPicPr>
          <p:cNvPr id="4098" name="Picture 2" descr="C:\Users\nele c cb\Pictures\robbe\task1_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smtClean="0"/>
              <a:t>Overal zonne- energie</a:t>
            </a:r>
            <a:br>
              <a:rPr lang="nl-BE" smtClean="0"/>
            </a:b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BE" dirty="0" smtClean="0"/>
              <a:t>   De Verenigde Staten geven het meeste geld uit aan zonne-energie.</a:t>
            </a:r>
          </a:p>
          <a:p>
            <a:r>
              <a:rPr lang="nl-BE" dirty="0" smtClean="0"/>
              <a:t>Japan bouwt grote parabolische schotels.</a:t>
            </a:r>
          </a:p>
          <a:p>
            <a:r>
              <a:rPr lang="nl-BE" dirty="0" smtClean="0"/>
              <a:t>Een </a:t>
            </a:r>
            <a:r>
              <a:rPr lang="nl-BE" dirty="0" err="1" smtClean="0"/>
              <a:t>zonne-dorp</a:t>
            </a:r>
            <a:r>
              <a:rPr lang="nl-BE" dirty="0" smtClean="0"/>
              <a:t> in het Australische Brisbane.</a:t>
            </a:r>
          </a:p>
          <a:p>
            <a:endParaRPr lang="nl-BE" dirty="0"/>
          </a:p>
        </p:txBody>
      </p:sp>
      <p:pic>
        <p:nvPicPr>
          <p:cNvPr id="5123" name="Picture 3" descr="C:\Users\nele c cb\Pictures\robbe\10005307-segs-thermische-zonne-energie-elektriciteit-plant-met-een-parabolische-spiegel-zonnecollectoren-con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071546"/>
            <a:ext cx="3810000" cy="2543175"/>
          </a:xfrm>
          <a:prstGeom prst="rect">
            <a:avLst/>
          </a:prstGeom>
          <a:noFill/>
        </p:spPr>
      </p:pic>
      <p:pic>
        <p:nvPicPr>
          <p:cNvPr id="5124" name="Picture 4" descr="C:\Users\nele c cb\Pictures\robbe\c6687df4-31ac-11e3-a44a-893b23533009_web_scale_0.0676743_0.0676743__.JPG.h380.JPG.5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857628"/>
            <a:ext cx="3776090" cy="2512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875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Grootste zonnepanelenpark van de Benelux.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 smtClean="0"/>
              <a:t>Het grootste zonnepanelenpark van de Benelux ligt in Evergem / </a:t>
            </a:r>
            <a:r>
              <a:rPr lang="nl-BE" dirty="0" err="1" smtClean="0"/>
              <a:t>Zelzate</a:t>
            </a:r>
            <a:r>
              <a:rPr lang="nl-BE" dirty="0" smtClean="0"/>
              <a:t>.</a:t>
            </a:r>
            <a:endParaRPr lang="nl-BE" dirty="0"/>
          </a:p>
          <a:p>
            <a:r>
              <a:rPr lang="nl-BE" dirty="0" smtClean="0"/>
              <a:t>Het zonnepanelenpak telt maar liefst 55000 zonnepanelen.</a:t>
            </a:r>
            <a:endParaRPr lang="nl-BE" dirty="0"/>
          </a:p>
          <a:p>
            <a:r>
              <a:rPr lang="nl-BE" dirty="0" smtClean="0"/>
              <a:t>Daarmee kunnen 4000 gezinnen worden voorzien van groene stroom.</a:t>
            </a:r>
          </a:p>
          <a:p>
            <a:endParaRPr lang="nl-BE" dirty="0" smtClean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147" name="Picture 3" descr="C:\Users\nele c cb\Pictures\robbe\TerranovaSolar_004.JPG.h380.JPG.56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5" y="2500306"/>
            <a:ext cx="3864455" cy="2571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507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Vlechtwerk">
  <a:themeElements>
    <a:clrScheme name="Vlechtwerk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echtwerk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255</TotalTime>
  <Words>251</Words>
  <Application>Microsoft Office PowerPoint</Application>
  <PresentationFormat>Diavoorstelling (4:3)</PresentationFormat>
  <Paragraphs>62</Paragraphs>
  <Slides>11</Slides>
  <Notes>11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Vlechtwerk</vt:lpstr>
      <vt:lpstr>Zonne-energie.</vt:lpstr>
      <vt:lpstr>1. Deze spreekbeurt gaat over de zonne-         energie.</vt:lpstr>
      <vt:lpstr>Dit is zonne-energie:</vt:lpstr>
      <vt:lpstr>Zo werkt zonne-energie</vt:lpstr>
      <vt:lpstr>Voordelen </vt:lpstr>
      <vt:lpstr>Nadelen </vt:lpstr>
      <vt:lpstr>Feiten en cijfers </vt:lpstr>
      <vt:lpstr>Overal zonne- energie </vt:lpstr>
      <vt:lpstr>Grootste zonnepanelenpark van de Benelux.</vt:lpstr>
      <vt:lpstr>Zonnepanelenpark van de Benelux.</vt:lpstr>
      <vt:lpstr>Hartelijk bedankt voor jullie aandacht.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Zonne-energie.</dc:title>
  <dc:creator>phil</dc:creator>
  <cp:lastModifiedBy>Robbe Heytens</cp:lastModifiedBy>
  <cp:revision>26</cp:revision>
  <dcterms:created xsi:type="dcterms:W3CDTF">2013-11-09T15:44:46Z</dcterms:created>
  <dcterms:modified xsi:type="dcterms:W3CDTF">2013-11-18T14:30:37Z</dcterms:modified>
</cp:coreProperties>
</file>